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8" r:id="rId2"/>
    <p:sldId id="440" r:id="rId3"/>
    <p:sldId id="272" r:id="rId4"/>
    <p:sldId id="256" r:id="rId5"/>
    <p:sldId id="258" r:id="rId6"/>
    <p:sldId id="266" r:id="rId7"/>
    <p:sldId id="265" r:id="rId8"/>
    <p:sldId id="257" r:id="rId9"/>
    <p:sldId id="259" r:id="rId10"/>
    <p:sldId id="260" r:id="rId11"/>
    <p:sldId id="262" r:id="rId12"/>
    <p:sldId id="264" r:id="rId13"/>
    <p:sldId id="263" r:id="rId14"/>
    <p:sldId id="261" r:id="rId15"/>
    <p:sldId id="406" r:id="rId16"/>
    <p:sldId id="407" r:id="rId17"/>
    <p:sldId id="408" r:id="rId18"/>
    <p:sldId id="409" r:id="rId19"/>
    <p:sldId id="410" r:id="rId20"/>
    <p:sldId id="411" r:id="rId21"/>
    <p:sldId id="412" r:id="rId22"/>
    <p:sldId id="413" r:id="rId23"/>
    <p:sldId id="414" r:id="rId24"/>
    <p:sldId id="415" r:id="rId25"/>
    <p:sldId id="416" r:id="rId26"/>
    <p:sldId id="417" r:id="rId27"/>
    <p:sldId id="418" r:id="rId28"/>
    <p:sldId id="419" r:id="rId29"/>
    <p:sldId id="420" r:id="rId30"/>
    <p:sldId id="421" r:id="rId31"/>
    <p:sldId id="422" r:id="rId32"/>
    <p:sldId id="423" r:id="rId33"/>
    <p:sldId id="424" r:id="rId34"/>
    <p:sldId id="425" r:id="rId35"/>
    <p:sldId id="426" r:id="rId36"/>
    <p:sldId id="427" r:id="rId37"/>
    <p:sldId id="428" r:id="rId38"/>
    <p:sldId id="429" r:id="rId39"/>
    <p:sldId id="430" r:id="rId40"/>
    <p:sldId id="431" r:id="rId41"/>
    <p:sldId id="432" r:id="rId42"/>
    <p:sldId id="433" r:id="rId43"/>
    <p:sldId id="434" r:id="rId44"/>
    <p:sldId id="435" r:id="rId45"/>
    <p:sldId id="436" r:id="rId46"/>
    <p:sldId id="437" r:id="rId47"/>
    <p:sldId id="386" r:id="rId48"/>
    <p:sldId id="387" r:id="rId49"/>
    <p:sldId id="388" r:id="rId50"/>
    <p:sldId id="389" r:id="rId51"/>
    <p:sldId id="390" r:id="rId52"/>
    <p:sldId id="391" r:id="rId53"/>
    <p:sldId id="392" r:id="rId54"/>
    <p:sldId id="393" r:id="rId55"/>
    <p:sldId id="394" r:id="rId56"/>
    <p:sldId id="395" r:id="rId57"/>
    <p:sldId id="396" r:id="rId58"/>
    <p:sldId id="397" r:id="rId59"/>
    <p:sldId id="398" r:id="rId60"/>
    <p:sldId id="399" r:id="rId61"/>
    <p:sldId id="400" r:id="rId62"/>
    <p:sldId id="401" r:id="rId63"/>
    <p:sldId id="402" r:id="rId64"/>
    <p:sldId id="403" r:id="rId65"/>
    <p:sldId id="404" r:id="rId66"/>
    <p:sldId id="405" r:id="rId67"/>
    <p:sldId id="367" r:id="rId68"/>
    <p:sldId id="368" r:id="rId69"/>
    <p:sldId id="369" r:id="rId70"/>
    <p:sldId id="370" r:id="rId71"/>
    <p:sldId id="371" r:id="rId72"/>
    <p:sldId id="372" r:id="rId73"/>
    <p:sldId id="373" r:id="rId74"/>
    <p:sldId id="374" r:id="rId75"/>
    <p:sldId id="375" r:id="rId76"/>
    <p:sldId id="376" r:id="rId77"/>
    <p:sldId id="377" r:id="rId78"/>
    <p:sldId id="378" r:id="rId79"/>
    <p:sldId id="379" r:id="rId80"/>
    <p:sldId id="380" r:id="rId81"/>
    <p:sldId id="381" r:id="rId82"/>
    <p:sldId id="382" r:id="rId83"/>
    <p:sldId id="383" r:id="rId84"/>
    <p:sldId id="384" r:id="rId85"/>
    <p:sldId id="385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23" r:id="rId114"/>
    <p:sldId id="324" r:id="rId115"/>
    <p:sldId id="325" r:id="rId116"/>
    <p:sldId id="326" r:id="rId117"/>
    <p:sldId id="327" r:id="rId118"/>
    <p:sldId id="328" r:id="rId119"/>
    <p:sldId id="329" r:id="rId120"/>
    <p:sldId id="330" r:id="rId121"/>
    <p:sldId id="331" r:id="rId122"/>
    <p:sldId id="332" r:id="rId123"/>
    <p:sldId id="333" r:id="rId124"/>
    <p:sldId id="334" r:id="rId125"/>
    <p:sldId id="335" r:id="rId126"/>
    <p:sldId id="336" r:id="rId127"/>
    <p:sldId id="337" r:id="rId128"/>
    <p:sldId id="338" r:id="rId129"/>
    <p:sldId id="339" r:id="rId130"/>
    <p:sldId id="287" r:id="rId131"/>
    <p:sldId id="288" r:id="rId132"/>
    <p:sldId id="289" r:id="rId133"/>
    <p:sldId id="290" r:id="rId134"/>
    <p:sldId id="291" r:id="rId135"/>
    <p:sldId id="292" r:id="rId136"/>
    <p:sldId id="293" r:id="rId137"/>
    <p:sldId id="294" r:id="rId138"/>
    <p:sldId id="295" r:id="rId139"/>
    <p:sldId id="296" r:id="rId140"/>
    <p:sldId id="297" r:id="rId141"/>
    <p:sldId id="298" r:id="rId142"/>
    <p:sldId id="299" r:id="rId143"/>
    <p:sldId id="300" r:id="rId144"/>
    <p:sldId id="301" r:id="rId145"/>
    <p:sldId id="302" r:id="rId146"/>
    <p:sldId id="303" r:id="rId147"/>
    <p:sldId id="304" r:id="rId148"/>
    <p:sldId id="305" r:id="rId149"/>
    <p:sldId id="306" r:id="rId150"/>
    <p:sldId id="307" r:id="rId151"/>
    <p:sldId id="308" r:id="rId152"/>
    <p:sldId id="309" r:id="rId153"/>
    <p:sldId id="310" r:id="rId154"/>
    <p:sldId id="311" r:id="rId155"/>
    <p:sldId id="312" r:id="rId156"/>
    <p:sldId id="313" r:id="rId157"/>
    <p:sldId id="314" r:id="rId158"/>
    <p:sldId id="315" r:id="rId159"/>
    <p:sldId id="316" r:id="rId160"/>
    <p:sldId id="317" r:id="rId161"/>
    <p:sldId id="318" r:id="rId162"/>
    <p:sldId id="319" r:id="rId163"/>
    <p:sldId id="320" r:id="rId164"/>
    <p:sldId id="321" r:id="rId165"/>
    <p:sldId id="322" r:id="rId166"/>
    <p:sldId id="439" r:id="rId167"/>
    <p:sldId id="274" r:id="rId168"/>
    <p:sldId id="275" r:id="rId169"/>
    <p:sldId id="276" r:id="rId170"/>
    <p:sldId id="277" r:id="rId171"/>
    <p:sldId id="278" r:id="rId172"/>
    <p:sldId id="279" r:id="rId173"/>
    <p:sldId id="280" r:id="rId174"/>
    <p:sldId id="281" r:id="rId175"/>
    <p:sldId id="282" r:id="rId176"/>
    <p:sldId id="283" r:id="rId177"/>
    <p:sldId id="284" r:id="rId178"/>
    <p:sldId id="285" r:id="rId179"/>
    <p:sldId id="286" r:id="rId18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30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30" autoAdjust="0"/>
    <p:restoredTop sz="94660"/>
  </p:normalViewPr>
  <p:slideViewPr>
    <p:cSldViewPr>
      <p:cViewPr varScale="1">
        <p:scale>
          <a:sx n="104" d="100"/>
          <a:sy n="104" d="100"/>
        </p:scale>
        <p:origin x="-8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presProps" Target="pres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viewProps" Target="viewProps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A43150-0CB3-4C11-A73B-50861F9A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585C7-7C96-416A-9873-BD22FDBC7993}" type="datetimeFigureOut">
              <a:rPr lang="ru-RU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A53637-F835-4F1C-8D0E-AF2E04BCB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9F4B50-8EA5-4BE3-B3B4-1415573D7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7BF93E-FD9D-40FC-890C-04EA2FD8D473}" type="slidenum">
              <a:rPr lang="ru-RU" altLang="de-DE"/>
              <a:pPr/>
              <a:t>‹#›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283155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4A0AE0-B039-47F7-AF2F-C5DDEE217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164BC-AD55-4FBC-B7EE-AEA87B961419}" type="datetimeFigureOut">
              <a:rPr lang="ru-RU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F85E1A-8F00-4ACB-B136-32953BB47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52DD2B-D23B-4465-94BF-50A30BF5F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8FC9F0-C188-4929-A788-7F3770160DD1}" type="slidenum">
              <a:rPr lang="ru-RU" altLang="de-DE"/>
              <a:pPr/>
              <a:t>‹#›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1990916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E2F2BF-9292-4258-A898-7B626722C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575D7-C71D-43E9-9276-08E518B4976A}" type="datetimeFigureOut">
              <a:rPr lang="ru-RU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301BFD-74C2-4DAB-8E68-C47470591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654E1F-6837-4414-8CAD-D0AEB0160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C9EE14-96A1-43E3-B336-7A5C3616254A}" type="slidenum">
              <a:rPr lang="ru-RU" altLang="de-DE"/>
              <a:pPr/>
              <a:t>‹#›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198623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F5D797B2-A4EB-45BC-BC4D-B6689BED0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0D3E6-007E-437F-82A0-EE83B9D97385}" type="datetimeFigureOut">
              <a:rPr lang="ru-RU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49E79DD5-720C-4C81-8935-4829874CC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5E67E4C-7BB5-4C55-BCCA-E60C19108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FE73FF-2F02-4A91-9C58-B8DBFB9B584F}" type="slidenum">
              <a:rPr lang="ru-RU" altLang="de-DE"/>
              <a:pPr/>
              <a:t>‹#›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2844682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27A7B3E7-F46A-4F2E-9F48-2A45B9D9B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1E15E-4CEB-4D05-B4F4-747BA16D9EA5}" type="datetimeFigureOut">
              <a:rPr lang="ru-RU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409B5828-D20B-4AD4-A8BE-1BADE8DDB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40F38B78-9458-47A9-989A-31D84988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7FC1C-1DEC-4A52-8689-AF98CF6B2424}" type="slidenum">
              <a:rPr lang="ru-RU" altLang="de-DE"/>
              <a:pPr/>
              <a:t>‹#›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4027921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5B6CB74D-62B0-42CB-917D-A32DA4C3F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1D85E-8FB2-4B1B-8EAA-8E3CC56E60E0}" type="datetimeFigureOut">
              <a:rPr lang="ru-RU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487C711-CC14-4EE9-8257-FBCE2E99B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998F311E-2286-4787-8CA1-F03693C67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7CDC0A-906C-45DC-A505-3054D32F24C1}" type="slidenum">
              <a:rPr lang="ru-RU" altLang="de-DE"/>
              <a:pPr/>
              <a:t>‹#›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162336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66F4EB32-BAC4-4F6F-AA36-DF67EFD7B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2CB7C-C342-4A81-87CF-AF1B1E8B8F8A}" type="datetimeFigureOut">
              <a:rPr lang="ru-RU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4DA70CE3-1D26-44A4-8863-BEA08B61B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912CB36C-6E35-497B-AD7B-85B9CBEA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4254B5-B9F6-41DC-A441-E5043B63FE6A}" type="slidenum">
              <a:rPr lang="ru-RU" altLang="de-DE"/>
              <a:pPr/>
              <a:t>‹#›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610610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BAB00A82-7339-4EB0-A395-EA33B1AEA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D59F9-1B10-4FDD-8972-B6963E962E75}" type="datetimeFigureOut">
              <a:rPr lang="ru-RU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0EF37B90-EFA6-48C1-ABDE-B6E6CD75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518DCEC-4D0D-487A-8FB2-B184F2BC8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99133-BFCD-43DF-B767-52173B5BCA8B}" type="slidenum">
              <a:rPr lang="ru-RU" altLang="de-DE"/>
              <a:pPr/>
              <a:t>‹#›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136151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4A85917C-64DC-4BB5-A6A9-072209580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51C1F-5355-4B25-BB55-DB143F367CD1}" type="datetimeFigureOut">
              <a:rPr lang="ru-RU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52A4E9C-BD19-4349-8519-E548CEC4E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C21D0DDE-E706-4081-9F4D-1EAA52A7C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E8612-FF94-44FC-BB76-DBA74C2C1F11}" type="slidenum">
              <a:rPr lang="ru-RU" altLang="de-DE"/>
              <a:pPr/>
              <a:t>‹#›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2146908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D37279-1B1E-47F8-AF6B-9FFAA382C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D9729-655F-49A5-80C0-1FC1DA0C8F76}" type="datetimeFigureOut">
              <a:rPr lang="ru-RU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AEEDFA-8A92-4301-93DF-F97A8FCC1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2FD1A1-604F-4EEC-A47E-B1BE773E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FF83A-C42D-481A-8401-9DB32F91AAE6}" type="slidenum">
              <a:rPr lang="ru-RU" altLang="de-DE"/>
              <a:pPr/>
              <a:t>‹#›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1685773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20414E-60C8-4F91-A90B-C329A18D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8A875-671C-42E4-9147-DB7D12ED588A}" type="datetimeFigureOut">
              <a:rPr lang="ru-RU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34E679-6C76-4CDB-96A7-D9E16EAD2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C2BD5D-54FE-41AA-A597-4D54A0845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894004-35F5-4B32-BC4D-26749602E185}" type="slidenum">
              <a:rPr lang="ru-RU" altLang="de-DE"/>
              <a:pPr/>
              <a:t>‹#›</a:t>
            </a:fld>
            <a:endParaRPr lang="ru-RU" altLang="de-DE"/>
          </a:p>
        </p:txBody>
      </p:sp>
    </p:spTree>
    <p:extLst>
      <p:ext uri="{BB962C8B-B14F-4D97-AF65-F5344CB8AC3E}">
        <p14:creationId xmlns:p14="http://schemas.microsoft.com/office/powerpoint/2010/main" val="3287164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4F798823-B6CF-43B2-94C6-9E0655D51F4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de-DE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38700E71-C082-444C-9733-4DB306573B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de-DE"/>
              <a:t>Образец текста</a:t>
            </a:r>
          </a:p>
          <a:p>
            <a:pPr lvl="1"/>
            <a:r>
              <a:rPr lang="ru-RU" altLang="de-DE"/>
              <a:t>Второй уровень</a:t>
            </a:r>
          </a:p>
          <a:p>
            <a:pPr lvl="2"/>
            <a:r>
              <a:rPr lang="ru-RU" altLang="de-DE"/>
              <a:t>Третий уровень</a:t>
            </a:r>
          </a:p>
          <a:p>
            <a:pPr lvl="3"/>
            <a:r>
              <a:rPr lang="ru-RU" altLang="de-DE"/>
              <a:t>Четвертый уровень</a:t>
            </a:r>
          </a:p>
          <a:p>
            <a:pPr lvl="4"/>
            <a:r>
              <a:rPr lang="ru-RU" altLang="de-DE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FE6197-14F2-477D-8C76-AC0D7162E2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4B32C7-DE16-4AF8-BE45-DADF97DCD09C}" type="datetimeFigureOut">
              <a:rPr lang="ru-RU"/>
              <a:pPr>
                <a:defRPr/>
              </a:pPr>
              <a:t>07.02.2021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DABFBC-91D3-402F-AD79-836AE2C3A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88D812-B961-4B38-930C-66558779C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ABBBA39-165B-45CE-ADCF-5BE55166B5B1}" type="slidenum">
              <a:rPr lang="ru-RU" altLang="de-DE"/>
              <a:pPr/>
              <a:t>‹#›</a:t>
            </a:fld>
            <a:endParaRPr lang="ru-RU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3.xml"/><Relationship Id="rId3" Type="http://schemas.openxmlformats.org/officeDocument/2006/relationships/slide" Target="slide3.xml"/><Relationship Id="rId7" Type="http://schemas.openxmlformats.org/officeDocument/2006/relationships/slide" Target="slide8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30.xml"/><Relationship Id="rId5" Type="http://schemas.openxmlformats.org/officeDocument/2006/relationships/slide" Target="slide47.xml"/><Relationship Id="rId4" Type="http://schemas.openxmlformats.org/officeDocument/2006/relationships/slide" Target="slide15.xml"/><Relationship Id="rId9" Type="http://schemas.openxmlformats.org/officeDocument/2006/relationships/slide" Target="slide16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7.png"/><Relationship Id="rId7" Type="http://schemas.openxmlformats.org/officeDocument/2006/relationships/image" Target="../media/image40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9.jpeg"/><Relationship Id="rId10" Type="http://schemas.openxmlformats.org/officeDocument/2006/relationships/slide" Target="slide2.xml"/><Relationship Id="rId4" Type="http://schemas.openxmlformats.org/officeDocument/2006/relationships/image" Target="../media/image38.jpeg"/><Relationship Id="rId9" Type="http://schemas.openxmlformats.org/officeDocument/2006/relationships/image" Target="../media/image42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slide" Target="slide2.xml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slide" Target="slide2.xml"/><Relationship Id="rId4" Type="http://schemas.openxmlformats.org/officeDocument/2006/relationships/image" Target="../media/image53.jpeg"/><Relationship Id="rId9" Type="http://schemas.openxmlformats.org/officeDocument/2006/relationships/image" Target="../media/image21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9.jpeg"/><Relationship Id="rId7" Type="http://schemas.openxmlformats.org/officeDocument/2006/relationships/image" Target="../media/image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10" Type="http://schemas.openxmlformats.org/officeDocument/2006/relationships/slide" Target="slide2.xml"/><Relationship Id="rId4" Type="http://schemas.openxmlformats.org/officeDocument/2006/relationships/image" Target="../media/image60.jpeg"/><Relationship Id="rId9" Type="http://schemas.openxmlformats.org/officeDocument/2006/relationships/image" Target="../media/image64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6.jpeg"/><Relationship Id="rId7" Type="http://schemas.openxmlformats.org/officeDocument/2006/relationships/image" Target="../media/image29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68.jpeg"/><Relationship Id="rId10" Type="http://schemas.openxmlformats.org/officeDocument/2006/relationships/slide" Target="slide2.xml"/><Relationship Id="rId4" Type="http://schemas.openxmlformats.org/officeDocument/2006/relationships/image" Target="../media/image67.jpeg"/><Relationship Id="rId9" Type="http://schemas.openxmlformats.org/officeDocument/2006/relationships/image" Target="../media/image70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10" Type="http://schemas.openxmlformats.org/officeDocument/2006/relationships/slide" Target="slide2.xml"/><Relationship Id="rId4" Type="http://schemas.openxmlformats.org/officeDocument/2006/relationships/image" Target="../media/image73.jpeg"/><Relationship Id="rId9" Type="http://schemas.openxmlformats.org/officeDocument/2006/relationships/image" Target="../media/image78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gif"/><Relationship Id="rId3" Type="http://schemas.openxmlformats.org/officeDocument/2006/relationships/image" Target="../media/image80.jpeg"/><Relationship Id="rId7" Type="http://schemas.openxmlformats.org/officeDocument/2006/relationships/image" Target="../media/image84.gif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82.gif"/><Relationship Id="rId10" Type="http://schemas.openxmlformats.org/officeDocument/2006/relationships/slide" Target="slide2.xml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8.jpeg"/><Relationship Id="rId7" Type="http://schemas.openxmlformats.org/officeDocument/2006/relationships/image" Target="../media/image90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11" Type="http://schemas.openxmlformats.org/officeDocument/2006/relationships/slide" Target="slide2.xml"/><Relationship Id="rId5" Type="http://schemas.openxmlformats.org/officeDocument/2006/relationships/image" Target="../media/image8.jpeg"/><Relationship Id="rId10" Type="http://schemas.openxmlformats.org/officeDocument/2006/relationships/image" Target="../media/image92.jpeg"/><Relationship Id="rId4" Type="http://schemas.openxmlformats.org/officeDocument/2006/relationships/image" Target="../media/image89.jpeg"/><Relationship Id="rId9" Type="http://schemas.openxmlformats.org/officeDocument/2006/relationships/image" Target="../media/image28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3.jpeg"/><Relationship Id="rId7" Type="http://schemas.openxmlformats.org/officeDocument/2006/relationships/image" Target="../media/image9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5.jpeg"/><Relationship Id="rId10" Type="http://schemas.openxmlformats.org/officeDocument/2006/relationships/slide" Target="slide2.xml"/><Relationship Id="rId4" Type="http://schemas.openxmlformats.org/officeDocument/2006/relationships/image" Target="../media/image94.jpeg"/><Relationship Id="rId9" Type="http://schemas.openxmlformats.org/officeDocument/2006/relationships/image" Target="../media/image98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100.jpeg"/><Relationship Id="rId7" Type="http://schemas.openxmlformats.org/officeDocument/2006/relationships/image" Target="../media/image27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10" Type="http://schemas.openxmlformats.org/officeDocument/2006/relationships/slide" Target="slide2.xml"/><Relationship Id="rId4" Type="http://schemas.openxmlformats.org/officeDocument/2006/relationships/image" Target="../media/image101.jpeg"/><Relationship Id="rId9" Type="http://schemas.openxmlformats.org/officeDocument/2006/relationships/image" Target="../media/image105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07.jpeg"/><Relationship Id="rId7" Type="http://schemas.openxmlformats.org/officeDocument/2006/relationships/image" Target="../media/image111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10" Type="http://schemas.openxmlformats.org/officeDocument/2006/relationships/slide" Target="slide2.xml"/><Relationship Id="rId4" Type="http://schemas.openxmlformats.org/officeDocument/2006/relationships/image" Target="../media/image108.jpeg"/><Relationship Id="rId9" Type="http://schemas.openxmlformats.org/officeDocument/2006/relationships/image" Target="../media/image30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image" Target="../media/image114.jpeg"/><Relationship Id="rId7" Type="http://schemas.openxmlformats.org/officeDocument/2006/relationships/image" Target="../media/image118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10" Type="http://schemas.openxmlformats.org/officeDocument/2006/relationships/slide" Target="slide2.xml"/><Relationship Id="rId4" Type="http://schemas.openxmlformats.org/officeDocument/2006/relationships/image" Target="../media/image115.jpeg"/><Relationship Id="rId9" Type="http://schemas.openxmlformats.org/officeDocument/2006/relationships/image" Target="../media/image120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3" Type="http://schemas.openxmlformats.org/officeDocument/2006/relationships/image" Target="../media/image121.jpeg"/><Relationship Id="rId7" Type="http://schemas.openxmlformats.org/officeDocument/2006/relationships/image" Target="../media/image12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10" Type="http://schemas.openxmlformats.org/officeDocument/2006/relationships/slide" Target="slide2.xml"/><Relationship Id="rId4" Type="http://schemas.openxmlformats.org/officeDocument/2006/relationships/image" Target="../media/image122.jpeg"/><Relationship Id="rId9" Type="http://schemas.openxmlformats.org/officeDocument/2006/relationships/image" Target="../media/image127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eg"/><Relationship Id="rId3" Type="http://schemas.openxmlformats.org/officeDocument/2006/relationships/image" Target="../media/image129.jpeg"/><Relationship Id="rId7" Type="http://schemas.openxmlformats.org/officeDocument/2006/relationships/image" Target="../media/image133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10" Type="http://schemas.openxmlformats.org/officeDocument/2006/relationships/slide" Target="slide2.xml"/><Relationship Id="rId4" Type="http://schemas.openxmlformats.org/officeDocument/2006/relationships/image" Target="../media/image130.jpeg"/><Relationship Id="rId9" Type="http://schemas.openxmlformats.org/officeDocument/2006/relationships/image" Target="../media/image135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37.jpeg"/><Relationship Id="rId7" Type="http://schemas.openxmlformats.org/officeDocument/2006/relationships/image" Target="../media/image141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10" Type="http://schemas.openxmlformats.org/officeDocument/2006/relationships/slide" Target="slide2.xml"/><Relationship Id="rId4" Type="http://schemas.openxmlformats.org/officeDocument/2006/relationships/image" Target="../media/image138.jpeg"/><Relationship Id="rId9" Type="http://schemas.openxmlformats.org/officeDocument/2006/relationships/image" Target="../media/image142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jpeg"/><Relationship Id="rId3" Type="http://schemas.openxmlformats.org/officeDocument/2006/relationships/image" Target="../media/image144.jpeg"/><Relationship Id="rId7" Type="http://schemas.openxmlformats.org/officeDocument/2006/relationships/image" Target="../media/image148.pn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10" Type="http://schemas.openxmlformats.org/officeDocument/2006/relationships/slide" Target="slide2.xml"/><Relationship Id="rId4" Type="http://schemas.openxmlformats.org/officeDocument/2006/relationships/image" Target="../media/image145.jpeg"/><Relationship Id="rId9" Type="http://schemas.openxmlformats.org/officeDocument/2006/relationships/image" Target="../media/image150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jpeg"/><Relationship Id="rId3" Type="http://schemas.openxmlformats.org/officeDocument/2006/relationships/image" Target="../media/image151.jpeg"/><Relationship Id="rId7" Type="http://schemas.openxmlformats.org/officeDocument/2006/relationships/image" Target="../media/image15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jpeg"/><Relationship Id="rId5" Type="http://schemas.openxmlformats.org/officeDocument/2006/relationships/image" Target="../media/image6.jpeg"/><Relationship Id="rId10" Type="http://schemas.openxmlformats.org/officeDocument/2006/relationships/slide" Target="slide2.xml"/><Relationship Id="rId4" Type="http://schemas.openxmlformats.org/officeDocument/2006/relationships/image" Target="../media/image152.jpeg"/><Relationship Id="rId9" Type="http://schemas.openxmlformats.org/officeDocument/2006/relationships/image" Target="../media/image156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57.jpeg"/><Relationship Id="rId7" Type="http://schemas.openxmlformats.org/officeDocument/2006/relationships/image" Target="../media/image16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0.jpeg"/><Relationship Id="rId5" Type="http://schemas.openxmlformats.org/officeDocument/2006/relationships/image" Target="../media/image159.jpeg"/><Relationship Id="rId10" Type="http://schemas.openxmlformats.org/officeDocument/2006/relationships/slide" Target="slide2.xml"/><Relationship Id="rId4" Type="http://schemas.openxmlformats.org/officeDocument/2006/relationships/image" Target="../media/image158.jpeg"/><Relationship Id="rId9" Type="http://schemas.openxmlformats.org/officeDocument/2006/relationships/image" Target="../media/image162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64.jpeg"/><Relationship Id="rId7" Type="http://schemas.openxmlformats.org/officeDocument/2006/relationships/image" Target="../media/image168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jpeg"/><Relationship Id="rId5" Type="http://schemas.openxmlformats.org/officeDocument/2006/relationships/image" Target="../media/image166.jpeg"/><Relationship Id="rId10" Type="http://schemas.openxmlformats.org/officeDocument/2006/relationships/slide" Target="slide2.xml"/><Relationship Id="rId4" Type="http://schemas.openxmlformats.org/officeDocument/2006/relationships/image" Target="../media/image165.jpeg"/><Relationship Id="rId9" Type="http://schemas.openxmlformats.org/officeDocument/2006/relationships/image" Target="../media/image16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7" Type="http://schemas.openxmlformats.org/officeDocument/2006/relationships/slide" Target="slide2.xml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jpeg"/><Relationship Id="rId5" Type="http://schemas.openxmlformats.org/officeDocument/2006/relationships/image" Target="../media/image173.png"/><Relationship Id="rId4" Type="http://schemas.openxmlformats.org/officeDocument/2006/relationships/image" Target="../media/image39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7" Type="http://schemas.openxmlformats.org/officeDocument/2006/relationships/slide" Target="slide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jpeg"/><Relationship Id="rId5" Type="http://schemas.openxmlformats.org/officeDocument/2006/relationships/image" Target="../media/image103.jpeg"/><Relationship Id="rId4" Type="http://schemas.openxmlformats.org/officeDocument/2006/relationships/image" Target="../media/image17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gif"/><Relationship Id="rId7" Type="http://schemas.openxmlformats.org/officeDocument/2006/relationships/slide" Target="slide2.xml"/><Relationship Id="rId2" Type="http://schemas.openxmlformats.org/officeDocument/2006/relationships/image" Target="../media/image17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181.jpeg"/><Relationship Id="rId4" Type="http://schemas.openxmlformats.org/officeDocument/2006/relationships/image" Target="../media/image180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7" Type="http://schemas.openxmlformats.org/officeDocument/2006/relationships/slide" Target="slide2.xml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5.jpeg"/><Relationship Id="rId5" Type="http://schemas.openxmlformats.org/officeDocument/2006/relationships/image" Target="../media/image98.jpeg"/><Relationship Id="rId4" Type="http://schemas.openxmlformats.org/officeDocument/2006/relationships/image" Target="../media/image184.jpe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87.jpeg"/><Relationship Id="rId7" Type="http://schemas.openxmlformats.org/officeDocument/2006/relationships/image" Target="../media/image190.jpeg"/><Relationship Id="rId2" Type="http://schemas.openxmlformats.org/officeDocument/2006/relationships/image" Target="../media/image18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9.jpeg"/><Relationship Id="rId5" Type="http://schemas.openxmlformats.org/officeDocument/2006/relationships/image" Target="../media/image188.jpeg"/><Relationship Id="rId4" Type="http://schemas.openxmlformats.org/officeDocument/2006/relationships/image" Target="../media/image139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7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3.jpeg"/><Relationship Id="rId5" Type="http://schemas.openxmlformats.org/officeDocument/2006/relationships/image" Target="../media/image192.jpeg"/><Relationship Id="rId4" Type="http://schemas.openxmlformats.org/officeDocument/2006/relationships/image" Target="../media/image1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7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7.jpeg"/><Relationship Id="rId5" Type="http://schemas.openxmlformats.org/officeDocument/2006/relationships/image" Target="../media/image196.jpeg"/><Relationship Id="rId4" Type="http://schemas.openxmlformats.org/officeDocument/2006/relationships/image" Target="../media/image195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slide" Target="slide2.xml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95.jpeg"/><Relationship Id="rId4" Type="http://schemas.openxmlformats.org/officeDocument/2006/relationships/image" Target="../media/image52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7" Type="http://schemas.openxmlformats.org/officeDocument/2006/relationships/slide" Target="slide2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1.jpeg"/><Relationship Id="rId5" Type="http://schemas.openxmlformats.org/officeDocument/2006/relationships/image" Target="../media/image91.jpeg"/><Relationship Id="rId4" Type="http://schemas.openxmlformats.org/officeDocument/2006/relationships/image" Target="../media/image200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7" Type="http://schemas.openxmlformats.org/officeDocument/2006/relationships/slide" Target="slide2.xml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61.jpeg"/><Relationship Id="rId4" Type="http://schemas.openxmlformats.org/officeDocument/2006/relationships/image" Target="../media/image75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7" Type="http://schemas.openxmlformats.org/officeDocument/2006/relationships/slide" Target="slide2.xml"/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07.jpeg"/><Relationship Id="rId4" Type="http://schemas.openxmlformats.org/officeDocument/2006/relationships/image" Target="../media/image206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slide" Target="slide2.xml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54.jpeg"/><Relationship Id="rId4" Type="http://schemas.openxmlformats.org/officeDocument/2006/relationships/image" Target="../media/image209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7" Type="http://schemas.openxmlformats.org/officeDocument/2006/relationships/slide" Target="slide2.xml"/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jpeg"/><Relationship Id="rId5" Type="http://schemas.openxmlformats.org/officeDocument/2006/relationships/image" Target="../media/image6.jpeg"/><Relationship Id="rId4" Type="http://schemas.openxmlformats.org/officeDocument/2006/relationships/image" Target="../media/image29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7" Type="http://schemas.openxmlformats.org/officeDocument/2006/relationships/slide" Target="slide2.xml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5" Type="http://schemas.openxmlformats.org/officeDocument/2006/relationships/image" Target="../media/image33.jpeg"/><Relationship Id="rId4" Type="http://schemas.openxmlformats.org/officeDocument/2006/relationships/image" Target="../media/image50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gif"/><Relationship Id="rId7" Type="http://schemas.openxmlformats.org/officeDocument/2006/relationships/slide" Target="slide2.xml"/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.jpeg"/><Relationship Id="rId5" Type="http://schemas.openxmlformats.org/officeDocument/2006/relationships/image" Target="../media/image96.jpeg"/><Relationship Id="rId4" Type="http://schemas.openxmlformats.org/officeDocument/2006/relationships/image" Target="../media/image105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7" Type="http://schemas.openxmlformats.org/officeDocument/2006/relationships/slide" Target="slide2.xml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jpeg"/><Relationship Id="rId5" Type="http://schemas.openxmlformats.org/officeDocument/2006/relationships/image" Target="../media/image219.jpeg"/><Relationship Id="rId4" Type="http://schemas.openxmlformats.org/officeDocument/2006/relationships/image" Target="../media/image218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7" Type="http://schemas.openxmlformats.org/officeDocument/2006/relationships/slide" Target="slide2.xml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jpeg"/><Relationship Id="rId5" Type="http://schemas.openxmlformats.org/officeDocument/2006/relationships/image" Target="../media/image195.jpeg"/><Relationship Id="rId4" Type="http://schemas.openxmlformats.org/officeDocument/2006/relationships/image" Target="../media/image221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7" Type="http://schemas.openxmlformats.org/officeDocument/2006/relationships/slide" Target="slide2.xml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224.jpeg"/><Relationship Id="rId4" Type="http://schemas.openxmlformats.org/officeDocument/2006/relationships/image" Target="../media/image223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gif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gif"/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39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40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41.jpe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42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99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42.jpe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37.jpe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54.jpe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56.jpe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43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44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45.jpe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15.jpe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46.jpe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47.jpe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38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52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49.jpe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gif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gif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60.jpe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2" descr="тат. зел.jpg">
            <a:extLst>
              <a:ext uri="{FF2B5EF4-FFF2-40B4-BE49-F238E27FC236}">
                <a16:creationId xmlns:a16="http://schemas.microsoft.com/office/drawing/2014/main" id="{6C588880-5B14-4BC3-AB1E-4D73A55A3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604838"/>
            <a:ext cx="75819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2">
            <a:extLst>
              <a:ext uri="{FF2B5EF4-FFF2-40B4-BE49-F238E27FC236}">
                <a16:creationId xmlns:a16="http://schemas.microsoft.com/office/drawing/2014/main" id="{6D6F1E31-B702-48A2-BC74-580D06725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5" y="1928813"/>
            <a:ext cx="4892675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de-DE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Уйный-уйный </a:t>
            </a:r>
          </a:p>
          <a:p>
            <a:pPr algn="ctr" eaLnBrk="1" hangingPunct="1"/>
            <a:r>
              <a:rPr lang="ru-RU" altLang="de-DE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татар телен </a:t>
            </a:r>
          </a:p>
          <a:p>
            <a:pPr algn="ctr" eaLnBrk="1" hangingPunct="1"/>
            <a:r>
              <a:rPr lang="ru-RU" altLang="de-DE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өйрәнәбез.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2" descr="тат. зел.jpg">
            <a:extLst>
              <a:ext uri="{FF2B5EF4-FFF2-40B4-BE49-F238E27FC236}">
                <a16:creationId xmlns:a16="http://schemas.microsoft.com/office/drawing/2014/main" id="{EC66B61D-E01A-43EC-99A9-9DCDF76C0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63" y="0"/>
            <a:ext cx="92043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>
            <a:hlinkClick r:id="rId3" action="ppaction://hlinksldjump"/>
            <a:extLst>
              <a:ext uri="{FF2B5EF4-FFF2-40B4-BE49-F238E27FC236}">
                <a16:creationId xmlns:a16="http://schemas.microsoft.com/office/drawing/2014/main" id="{2AEB0A9B-D979-4E8C-87C2-908EA935BDB7}"/>
              </a:ext>
            </a:extLst>
          </p:cNvPr>
          <p:cNvSpPr/>
          <p:nvPr/>
        </p:nvSpPr>
        <p:spPr>
          <a:xfrm>
            <a:off x="2357438" y="1428750"/>
            <a:ext cx="1714500" cy="15716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Сүзләр яса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>
            <a:hlinkClick r:id="rId4" action="ppaction://hlinksldjump"/>
            <a:extLst>
              <a:ext uri="{FF2B5EF4-FFF2-40B4-BE49-F238E27FC236}">
                <a16:creationId xmlns:a16="http://schemas.microsoft.com/office/drawing/2014/main" id="{FDE9088B-9A13-4C8C-8CE4-FE5F7F63DF0F}"/>
              </a:ext>
            </a:extLst>
          </p:cNvPr>
          <p:cNvSpPr/>
          <p:nvPr/>
        </p:nvSpPr>
        <p:spPr>
          <a:xfrm>
            <a:off x="1714500" y="2857500"/>
            <a:ext cx="1785938" cy="15001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Аваз-хәреф анализы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>
            <a:hlinkClick r:id="rId5" action="ppaction://hlinksldjump"/>
            <a:extLst>
              <a:ext uri="{FF2B5EF4-FFF2-40B4-BE49-F238E27FC236}">
                <a16:creationId xmlns:a16="http://schemas.microsoft.com/office/drawing/2014/main" id="{32E716F9-5354-4463-AE29-82D432D7C005}"/>
              </a:ext>
            </a:extLst>
          </p:cNvPr>
          <p:cNvSpPr/>
          <p:nvPr/>
        </p:nvSpPr>
        <p:spPr>
          <a:xfrm>
            <a:off x="3929063" y="1071563"/>
            <a:ext cx="1643062" cy="15716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Лото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306AB81-BA03-4D04-9181-23D1DA462E44}"/>
              </a:ext>
            </a:extLst>
          </p:cNvPr>
          <p:cNvSpPr/>
          <p:nvPr/>
        </p:nvSpPr>
        <p:spPr>
          <a:xfrm>
            <a:off x="5072063" y="3571875"/>
            <a:ext cx="1857375" cy="17145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Сүзләрне укырга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өйрәнәбез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>
            <a:hlinkClick r:id="rId6" action="ppaction://hlinksldjump"/>
            <a:extLst>
              <a:ext uri="{FF2B5EF4-FFF2-40B4-BE49-F238E27FC236}">
                <a16:creationId xmlns:a16="http://schemas.microsoft.com/office/drawing/2014/main" id="{392C976E-E579-4972-8D7F-666B0D67C359}"/>
              </a:ext>
            </a:extLst>
          </p:cNvPr>
          <p:cNvSpPr/>
          <p:nvPr/>
        </p:nvSpPr>
        <p:spPr>
          <a:xfrm>
            <a:off x="3714750" y="4500563"/>
            <a:ext cx="1643063" cy="15716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Сүзне укы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>
            <a:hlinkClick r:id="rId7" action="ppaction://hlinksldjump"/>
            <a:extLst>
              <a:ext uri="{FF2B5EF4-FFF2-40B4-BE49-F238E27FC236}">
                <a16:creationId xmlns:a16="http://schemas.microsoft.com/office/drawing/2014/main" id="{EF1DF5B0-8F98-42D2-A009-FE8E602590DB}"/>
              </a:ext>
            </a:extLst>
          </p:cNvPr>
          <p:cNvSpPr/>
          <p:nvPr/>
        </p:nvSpPr>
        <p:spPr>
          <a:xfrm>
            <a:off x="2071688" y="4000500"/>
            <a:ext cx="1857375" cy="17859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Укырга өйрәнәбез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>
            <a:hlinkClick r:id="rId8" action="ppaction://hlinksldjump"/>
            <a:extLst>
              <a:ext uri="{FF2B5EF4-FFF2-40B4-BE49-F238E27FC236}">
                <a16:creationId xmlns:a16="http://schemas.microsoft.com/office/drawing/2014/main" id="{2AEE6657-FC3F-4415-BBFE-E91B6867EEBD}"/>
              </a:ext>
            </a:extLst>
          </p:cNvPr>
          <p:cNvSpPr/>
          <p:nvPr/>
        </p:nvSpPr>
        <p:spPr>
          <a:xfrm>
            <a:off x="5286375" y="2000250"/>
            <a:ext cx="1643063" cy="15001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Хатаны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тап</a:t>
            </a:r>
          </a:p>
        </p:txBody>
      </p:sp>
      <p:sp>
        <p:nvSpPr>
          <p:cNvPr id="11" name="Овал 10">
            <a:hlinkClick r:id="rId9" action="ppaction://hlinksldjump"/>
            <a:extLst>
              <a:ext uri="{FF2B5EF4-FFF2-40B4-BE49-F238E27FC236}">
                <a16:creationId xmlns:a16="http://schemas.microsoft.com/office/drawing/2014/main" id="{F4819AC4-1352-4081-86AC-FE2DA92326CA}"/>
              </a:ext>
            </a:extLst>
          </p:cNvPr>
          <p:cNvSpPr/>
          <p:nvPr/>
        </p:nvSpPr>
        <p:spPr>
          <a:xfrm>
            <a:off x="3429000" y="2643188"/>
            <a:ext cx="2071688" cy="192881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Беренче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иҗеккә икенче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иҗекне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 descr="фо7.jpg">
            <a:extLst>
              <a:ext uri="{FF2B5EF4-FFF2-40B4-BE49-F238E27FC236}">
                <a16:creationId xmlns:a16="http://schemas.microsoft.com/office/drawing/2014/main" id="{D874F02C-601C-4153-A07D-D9D6146EB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2">
            <a:extLst>
              <a:ext uri="{FF2B5EF4-FFF2-40B4-BE49-F238E27FC236}">
                <a16:creationId xmlns:a16="http://schemas.microsoft.com/office/drawing/2014/main" id="{3C18A7F8-0CDD-4BED-A8BE-C8B278B71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75" y="2071688"/>
            <a:ext cx="46894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 слова</a:t>
            </a:r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85343653-85E8-43DE-ACB3-1E2D03C660FE}"/>
              </a:ext>
            </a:extLst>
          </p:cNvPr>
          <p:cNvSpPr/>
          <p:nvPr/>
        </p:nvSpPr>
        <p:spPr>
          <a:xfrm>
            <a:off x="1071563" y="4000500"/>
            <a:ext cx="1714500" cy="178593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1A1C6911-BD13-42F4-88BB-6F6F3CDF285E}"/>
              </a:ext>
            </a:extLst>
          </p:cNvPr>
          <p:cNvSpPr/>
          <p:nvPr/>
        </p:nvSpPr>
        <p:spPr>
          <a:xfrm>
            <a:off x="6143625" y="642938"/>
            <a:ext cx="1714500" cy="1785937"/>
          </a:xfrm>
          <a:prstGeom prst="cub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3BEC128F-117D-449B-A8A8-93FF0C45F0E8}"/>
              </a:ext>
            </a:extLst>
          </p:cNvPr>
          <p:cNvSpPr/>
          <p:nvPr/>
        </p:nvSpPr>
        <p:spPr>
          <a:xfrm>
            <a:off x="1071563" y="714375"/>
            <a:ext cx="1714500" cy="17859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82BCC9B8-7F41-4174-8452-FC49FE0C1D23}"/>
              </a:ext>
            </a:extLst>
          </p:cNvPr>
          <p:cNvSpPr/>
          <p:nvPr/>
        </p:nvSpPr>
        <p:spPr>
          <a:xfrm>
            <a:off x="6286500" y="3929063"/>
            <a:ext cx="1714500" cy="178593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җә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4" name="TextBox 5">
            <a:extLst>
              <a:ext uri="{FF2B5EF4-FFF2-40B4-BE49-F238E27FC236}">
                <a16:creationId xmlns:a16="http://schemas.microsoft.com/office/drawing/2014/main" id="{8E50BE26-842B-415F-93E8-F74E00AAF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9438" y="5857875"/>
            <a:ext cx="199548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Богапова З. Ф. 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МОУ «Гимназия №4» 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г. Казани</a:t>
            </a:r>
          </a:p>
        </p:txBody>
      </p:sp>
      <p:sp>
        <p:nvSpPr>
          <p:cNvPr id="4105" name="TextBox 3">
            <a:extLst>
              <a:ext uri="{FF2B5EF4-FFF2-40B4-BE49-F238E27FC236}">
                <a16:creationId xmlns:a16="http://schemas.microsoft.com/office/drawing/2014/main" id="{8370410C-D68F-4DC7-8681-F24ACEAF0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500063"/>
            <a:ext cx="2000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b="1">
                <a:latin typeface="Times New Roman" panose="02020603050405020304" pitchFamily="18" charset="0"/>
                <a:cs typeface="Times New Roman" panose="02020603050405020304" pitchFamily="18" charset="0"/>
              </a:rPr>
              <a:t>Игры для чтения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A6CB761-5AFE-4EB7-88F0-EC448182C994}"/>
              </a:ext>
            </a:extLst>
          </p:cNvPr>
          <p:cNvSpPr/>
          <p:nvPr/>
        </p:nvSpPr>
        <p:spPr>
          <a:xfrm>
            <a:off x="142875" y="6215063"/>
            <a:ext cx="150018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справка</a:t>
            </a:r>
          </a:p>
        </p:txBody>
      </p:sp>
      <p:sp>
        <p:nvSpPr>
          <p:cNvPr id="11" name="Горизонтальный свиток 10">
            <a:extLst>
              <a:ext uri="{FF2B5EF4-FFF2-40B4-BE49-F238E27FC236}">
                <a16:creationId xmlns:a16="http://schemas.microsoft.com/office/drawing/2014/main" id="{B0D10706-320A-4350-BCAD-1315D94B8070}"/>
              </a:ext>
            </a:extLst>
          </p:cNvPr>
          <p:cNvSpPr/>
          <p:nvPr/>
        </p:nvSpPr>
        <p:spPr>
          <a:xfrm>
            <a:off x="2143125" y="3571875"/>
            <a:ext cx="4786313" cy="3000375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Дети устно с помощью взрослого из кубиков составляют четыре слова, затем проверяют. Кому трудно составлять слова, может сразу читать слоги или готовые слова.</a:t>
            </a:r>
          </a:p>
          <a:p>
            <a:pPr>
              <a:defRPr/>
            </a:pP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олылар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t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ярдәмендә, кубиклардан дүрт сүз төзиләр, аннары тикшерәләр. Бик авыр булса, башта иҗекләрне, аннары сүзләрне укырга гына  була.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8" name="TextBox 2">
            <a:extLst>
              <a:ext uri="{FF2B5EF4-FFF2-40B4-BE49-F238E27FC236}">
                <a16:creationId xmlns:a16="http://schemas.microsoft.com/office/drawing/2014/main" id="{E8566B6E-6A1E-4954-B3A5-F0E2CEF65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857500"/>
            <a:ext cx="36004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Сүзләр яса</a:t>
            </a:r>
          </a:p>
        </p:txBody>
      </p:sp>
      <p:sp>
        <p:nvSpPr>
          <p:cNvPr id="13" name="Управляющая кнопка: домой 1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66954B1-5420-46C2-89A4-0CCE8CFA21B9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941 0.02683 C -0.1257 0.02868 -0.16059 0.04071 -0.19688 0.04557 C -0.20677 0.05112 -0.2165 0.05598 -0.22709 0.05829 C -0.23646 0.06777 -0.23229 0.06523 -0.23889 0.06847 C -0.25174 0.08073 -0.26424 0.09461 -0.27761 0.10571 C -0.28143 0.11242 -0.28629 0.11658 -0.29045 0.12283 C -0.29288 0.1263 -0.29688 0.13439 -0.29688 0.13463 C -0.29966 0.14527 -0.30799 0.15244 -0.31302 0.16146 C -0.32084 0.17534 -0.329 0.19199 -0.33559 0.20726 C -0.3408 0.21929 -0.34427 0.23132 -0.3474 0.2445 C -0.34948 0.25352 -0.35018 0.26093 -0.35382 0.26902 C -0.3566 0.29331 -0.35712 0.31806 -0.36042 0.34212 C -0.36511 0.42054 -0.35955 0.32223 -0.36459 0.44668 C -0.36493 0.45662 -0.36771 0.46565 -0.37327 0.47235 C -0.37535 0.48091 -0.37275 0.47305 -0.37865 0.48091 C -0.38073 0.48369 -0.38229 0.48924 -0.38507 0.49109 C -0.39288 0.49641 -0.41094 0.49387 -0.41511 0.49387 " pathEditMode="relative" rAng="0" ptsTypes="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5" y="234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42 -0.01782 C 0.0743 -0.01527 0.09583 -0.00879 0.11232 0.00069 C 0.12135 0.00601 0.13125 0.01364 0.14028 0.01804 C 0.14722 0.02128 0.15469 0.02151 0.1618 0.02359 C 0.18125 0.03655 0.19913 0.05181 0.21771 0.06662 C 0.2243 0.07194 0.23246 0.0872 0.23715 0.0953 C 0.24114 0.10224 0.24687 0.10779 0.25 0.11543 C 0.25225 0.12098 0.25295 0.12792 0.25642 0.13254 C 0.26267 0.14087 0.27083 0.1566 0.27482 0.16562 C 0.27934 0.17603 0.28159 0.18875 0.28663 0.19847 C 0.28784 0.20078 0.28975 0.20194 0.29097 0.20425 C 0.29462 0.21142 0.29739 0.21952 0.30052 0.22715 C 0.30347 0.23432 0.30469 0.2445 0.3092 0.25005 C 0.31458 0.27296 0.32396 0.29632 0.33281 0.31737 C 0.33524 0.32315 0.33837 0.33657 0.34253 0.34166 C 0.34531 0.34906 0.34791 0.36039 0.35225 0.36618 C 0.35503 0.38098 0.36632 0.39209 0.37257 0.40481 C 0.37673 0.41337 0.37986 0.42193 0.38559 0.4291 C 0.39514 0.4557 0.41076 0.4668 0.43073 0.47652 C 0.42934 0.47073 0.42969 0.47374 0.42969 0.46773 " pathEditMode="relative" rAng="0" ptsTypes="ffff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15" y="247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B7C9F72B-0EE8-4A1D-B9AA-0AAEF197225B}"/>
              </a:ext>
            </a:extLst>
          </p:cNvPr>
          <p:cNvSpPr/>
          <p:nvPr/>
        </p:nvSpPr>
        <p:spPr>
          <a:xfrm>
            <a:off x="500063" y="500063"/>
            <a:ext cx="1785937" cy="2071687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FE8300F5-2F52-419B-AF3C-43CE562A1ACE}"/>
              </a:ext>
            </a:extLst>
          </p:cNvPr>
          <p:cNvSpPr/>
          <p:nvPr/>
        </p:nvSpPr>
        <p:spPr>
          <a:xfrm>
            <a:off x="2928938" y="4071938"/>
            <a:ext cx="1785937" cy="207168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920E9381-CC15-46CC-A1FC-D352EC9C96FA}"/>
              </a:ext>
            </a:extLst>
          </p:cNvPr>
          <p:cNvSpPr/>
          <p:nvPr/>
        </p:nvSpPr>
        <p:spPr>
          <a:xfrm>
            <a:off x="357188" y="4357688"/>
            <a:ext cx="1785937" cy="20002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9FE72A23-98E9-4AB1-B08F-D040105C3D51}"/>
              </a:ext>
            </a:extLst>
          </p:cNvPr>
          <p:cNvSpPr/>
          <p:nvPr/>
        </p:nvSpPr>
        <p:spPr>
          <a:xfrm>
            <a:off x="6929438" y="214313"/>
            <a:ext cx="1785937" cy="207168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DF4AE016-F454-46D2-8087-58099F57C077}"/>
              </a:ext>
            </a:extLst>
          </p:cNvPr>
          <p:cNvSpPr/>
          <p:nvPr/>
        </p:nvSpPr>
        <p:spPr>
          <a:xfrm>
            <a:off x="7072313" y="4500563"/>
            <a:ext cx="1785937" cy="207168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</a:t>
            </a: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795CECC1-BAA2-4156-B8DF-4119A8F64352}"/>
              </a:ext>
            </a:extLst>
          </p:cNvPr>
          <p:cNvSpPr/>
          <p:nvPr/>
        </p:nvSpPr>
        <p:spPr>
          <a:xfrm>
            <a:off x="4857750" y="2214563"/>
            <a:ext cx="2000250" cy="207168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еш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E31AD9EB-97DC-4FE5-9B99-63CDF025237D}"/>
              </a:ext>
            </a:extLst>
          </p:cNvPr>
          <p:cNvSpPr/>
          <p:nvPr/>
        </p:nvSpPr>
        <p:spPr>
          <a:xfrm>
            <a:off x="4857750" y="4572000"/>
            <a:ext cx="1785938" cy="2071688"/>
          </a:xfrm>
          <a:prstGeom prst="cub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451D461F-878A-43B2-8C11-E28945ED0BA6}"/>
              </a:ext>
            </a:extLst>
          </p:cNvPr>
          <p:cNvSpPr/>
          <p:nvPr/>
        </p:nvSpPr>
        <p:spPr>
          <a:xfrm>
            <a:off x="3286125" y="214313"/>
            <a:ext cx="1785938" cy="2071687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3954C470-E698-47E7-BE94-1223CDBCD9F7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3 0.00602 C -0.07257 -0.00254 -0.09496 -0.00023 -0.11494 0.00834 C -0.12709 0.01945 -0.1125 0.0051 -0.12744 0.025 C -0.13125 0.0301 -0.13612 0.03426 -0.13994 0.03935 C -0.14688 0.06528 -0.13994 0.03727 -0.14358 0.10371 C -0.14462 0.12315 -0.15521 0.14329 -0.16685 0.15371 C -0.16997 0.16644 -0.16667 0.15764 -0.17744 0.17037 C -0.18056 0.17408 -0.18316 0.17871 -0.18646 0.18218 C -0.21112 0.20764 -0.17483 0.16389 -0.2007 0.19422 C -0.2125 0.2081 -0.20261 0.20023 -0.21494 0.20834 C -0.225 0.22222 -0.21928 0.21551 -0.23282 0.22755 C -0.24011 0.23403 -0.24341 0.24468 -0.2507 0.25139 C -0.25851 0.27176 -0.24896 0.25162 -0.26146 0.26551 C -0.27223 0.27755 -0.25747 0.26945 -0.27032 0.275 C -0.28386 0.29352 -0.27171 0.28102 -0.3007 0.28704 C -0.30313 0.2875 -0.31303 0.29236 -0.31685 0.29422 C -0.31858 0.29491 -0.32205 0.29653 -0.32205 0.29676 C -0.32882 0.30972 -0.3349 0.30834 -0.34532 0.30834 " pathEditMode="relative" rAng="0" ptsTypes="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1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2 0.00277 C -0.08229 0.00972 -0.10157 0.00578 -0.15782 0.00277 C -0.17743 -0.01227 -0.19184 -0.03287 -0.20782 -0.05417 C -0.21129 -0.0588 -0.21233 -0.06574 -0.21511 -0.07084 C -0.22309 -0.08542 -0.23316 -0.09769 -0.24184 -0.11135 C -0.25139 -0.12639 -0.26511 -0.1382 -0.27396 -0.15417 C -0.27761 -0.16088 -0.27934 -0.16899 -0.28282 -0.1757 C -0.28594 -0.18172 -0.29028 -0.18658 -0.29358 -0.19237 C -0.2974 -0.19931 -0.30018 -0.20741 -0.30434 -0.21389 C -0.31354 -0.22801 -0.32657 -0.23866 -0.33646 -0.25186 C -0.34011 -0.25672 -0.34323 -0.26875 -0.34532 -0.27338 C -0.34792 -0.27917 -0.35139 -0.28426 -0.35434 -0.29005 C -0.36545 -0.33612 -0.36945 -0.37894 -0.39532 -0.41621 C -0.41025 -0.43774 -0.40434 -0.42477 -0.42223 -0.44005 C -0.42604 -0.44329 -0.42917 -0.44815 -0.43282 -0.45186 C -0.43559 -0.45463 -0.43889 -0.45672 -0.44184 -0.45903 C -0.44358 -0.46227 -0.44497 -0.46598 -0.44723 -0.46852 C -0.44931 -0.47084 -0.45243 -0.47084 -0.45434 -0.47338 C -0.45955 -0.48033 -0.4625 -0.48936 -0.46684 -0.49723 C -0.47084 -0.5044 -0.47639 -0.50996 -0.48108 -0.51621 C -0.48663 -0.52362 -0.49827 -0.52639 -0.50434 -0.53056 C -0.52795 -0.5463 -0.54931 -0.54931 -0.5757 -0.55186 C -0.57431 -0.55787 -0.56979 -0.56227 -0.56858 -0.56852 C -0.56736 -0.57477 -0.56858 -0.58125 -0.56858 -0.5875 " pathEditMode="relative" rAng="0" ptsTypes="fffffffffffffffffffffff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75" y="-2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-0.00857 C 0.03525 -0.01644 0.04653 -0.02199 0.05538 -0.02778 C 0.06667 -0.03519 0.07674 -0.04329 0.0875 -0.05139 C 0.104 -0.06366 0.12049 -0.07153 0.13403 -0.08959 C 0.13785 -0.10255 0.14323 -0.11459 0.14653 -0.12778 C 0.14792 -0.13334 0.14896 -0.13889 0.15 -0.14445 C 0.15087 -0.14908 0.15087 -0.15394 0.15191 -0.15857 C 0.15695 -0.1801 0.15903 -0.17848 0.1625 -0.19676 C 0.16684 -0.21991 0.16129 -0.20278 0.16788 -0.22061 C 0.17275 -0.26667 0.17674 -0.3125 0.18212 -0.35857 C 0.18629 -0.39306 0.18854 -0.42871 0.20365 -0.45857 C 0.20643 -0.47037 0.21025 -0.48079 0.21441 -0.4919 C 0.21702 -0.50579 0.21997 -0.51412 0.225 -0.52778 C 0.22674 -0.53241 0.2309 -0.53426 0.23403 -0.53727 C 0.24827 -0.55116 0.26302 -0.55417 0.28038 -0.55625 C 0.28854 -0.55973 0.28386 -0.55857 0.29462 -0.55857 " pathEditMode="relative" rAng="0" ptsTypes="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275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2871 C -0.01267 0.00717 0.01441 0.02199 0.03195 0.04745 C 0.03907 0.05787 0.04671 0.06736 0.0533 0.07847 C 0.06632 0.10046 0.07223 0.11689 0.0908 0.1331 C 0.11025 0.15023 0.13473 0.15671 0.15504 0.17361 C 0.16424 0.18125 0.17327 0.18912 0.18195 0.19745 C 0.19341 0.20856 0.18143 0.20208 0.19254 0.20694 C 0.20209 0.21944 0.2158 0.22662 0.22657 0.23796 C 0.22917 0.24074 0.2599 0.27662 0.26754 0.28564 C 0.30869 0.33379 0.33264 0.4199 0.34983 0.48796 C 0.35122 0.4993 0.35278 0.51018 0.35504 0.52129 C 0.35625 0.52754 0.35869 0.54027 0.35869 0.54051 C 0.35816 0.54976 0.35869 0.55972 0.35695 0.56875 C 0.35625 0.57291 0.35313 0.575 0.35157 0.57847 C 0.34271 0.59699 0.33334 0.61527 0.32119 0.63078 " pathEditMode="relative" rAng="0" ptsTypes="ffffffffffffff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4" y="3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E7C74105-2385-489B-A617-A2A4DE57B710}"/>
              </a:ext>
            </a:extLst>
          </p:cNvPr>
          <p:cNvSpPr/>
          <p:nvPr/>
        </p:nvSpPr>
        <p:spPr>
          <a:xfrm>
            <a:off x="500063" y="500063"/>
            <a:ext cx="1785937" cy="2071687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4591F0D2-46A3-4E2D-97D8-37E285F7B3F7}"/>
              </a:ext>
            </a:extLst>
          </p:cNvPr>
          <p:cNvSpPr/>
          <p:nvPr/>
        </p:nvSpPr>
        <p:spPr>
          <a:xfrm>
            <a:off x="2928938" y="4071938"/>
            <a:ext cx="1785937" cy="207168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9BC421AD-64A0-4249-9CF1-AA96F279BDD3}"/>
              </a:ext>
            </a:extLst>
          </p:cNvPr>
          <p:cNvSpPr/>
          <p:nvPr/>
        </p:nvSpPr>
        <p:spPr>
          <a:xfrm>
            <a:off x="357188" y="4357688"/>
            <a:ext cx="1785937" cy="20002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41FB4155-D7FF-4567-AE45-E4F3EE4B2200}"/>
              </a:ext>
            </a:extLst>
          </p:cNvPr>
          <p:cNvSpPr/>
          <p:nvPr/>
        </p:nvSpPr>
        <p:spPr>
          <a:xfrm>
            <a:off x="6929438" y="214313"/>
            <a:ext cx="1785937" cy="207168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183574D7-966E-42A8-AD13-0689E9AD2B07}"/>
              </a:ext>
            </a:extLst>
          </p:cNvPr>
          <p:cNvSpPr/>
          <p:nvPr/>
        </p:nvSpPr>
        <p:spPr>
          <a:xfrm>
            <a:off x="7072313" y="4500563"/>
            <a:ext cx="1785937" cy="207168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77A7C5E2-154E-4483-8FB5-53E4C580D654}"/>
              </a:ext>
            </a:extLst>
          </p:cNvPr>
          <p:cNvSpPr/>
          <p:nvPr/>
        </p:nvSpPr>
        <p:spPr>
          <a:xfrm>
            <a:off x="4857750" y="2214563"/>
            <a:ext cx="2000250" cy="207168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ен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84198D7C-720A-425C-A749-D4DFC263AD7E}"/>
              </a:ext>
            </a:extLst>
          </p:cNvPr>
          <p:cNvSpPr/>
          <p:nvPr/>
        </p:nvSpPr>
        <p:spPr>
          <a:xfrm>
            <a:off x="4857750" y="4572000"/>
            <a:ext cx="1785938" cy="2071688"/>
          </a:xfrm>
          <a:prstGeom prst="cub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80EC6FD1-044F-4129-B78A-8AD50DDD858B}"/>
              </a:ext>
            </a:extLst>
          </p:cNvPr>
          <p:cNvSpPr/>
          <p:nvPr/>
        </p:nvSpPr>
        <p:spPr>
          <a:xfrm>
            <a:off x="3286125" y="214313"/>
            <a:ext cx="1785938" cy="2071687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5CCB3B29-EAEF-43C6-96E6-320928A24D1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3 0.00602 C -0.07257 -0.00254 -0.09496 -0.00023 -0.11494 0.00834 C -0.12709 0.01945 -0.1125 0.0051 -0.12744 0.025 C -0.13125 0.0301 -0.13612 0.03426 -0.13994 0.03935 C -0.14688 0.06528 -0.13994 0.03727 -0.14358 0.10371 C -0.14462 0.12315 -0.15521 0.14329 -0.16685 0.15371 C -0.16997 0.16644 -0.16667 0.15764 -0.17744 0.17037 C -0.18056 0.17408 -0.18316 0.17871 -0.18646 0.18218 C -0.21112 0.20764 -0.17483 0.16389 -0.2007 0.19422 C -0.2125 0.2081 -0.20261 0.20023 -0.21494 0.20834 C -0.225 0.22222 -0.21928 0.21551 -0.23282 0.22755 C -0.24011 0.23403 -0.24341 0.24468 -0.2507 0.25139 C -0.25851 0.27176 -0.24896 0.25162 -0.26146 0.26551 C -0.27223 0.27755 -0.25747 0.26945 -0.27032 0.275 C -0.28386 0.29352 -0.27171 0.28102 -0.3007 0.28704 C -0.30313 0.2875 -0.31303 0.29236 -0.31685 0.29422 C -0.31858 0.29491 -0.32205 0.29653 -0.32205 0.29676 C -0.32882 0.30972 -0.3349 0.30834 -0.34532 0.30834 " pathEditMode="relative" rAng="0" ptsTypes="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1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2 0.00277 C -0.08229 0.00972 -0.10157 0.00578 -0.15782 0.00277 C -0.17743 -0.01227 -0.19184 -0.03287 -0.20782 -0.05417 C -0.21129 -0.0588 -0.21233 -0.06574 -0.21511 -0.07084 C -0.22309 -0.08542 -0.23316 -0.09769 -0.24184 -0.11135 C -0.25139 -0.12639 -0.26511 -0.1382 -0.27396 -0.15417 C -0.27761 -0.16088 -0.27934 -0.16899 -0.28282 -0.1757 C -0.28594 -0.18172 -0.29028 -0.18658 -0.29358 -0.19237 C -0.2974 -0.19931 -0.30018 -0.20741 -0.30434 -0.21389 C -0.31354 -0.22801 -0.32657 -0.23866 -0.33646 -0.25186 C -0.34011 -0.25672 -0.34323 -0.26875 -0.34532 -0.27338 C -0.34792 -0.27917 -0.35139 -0.28426 -0.35434 -0.29005 C -0.36545 -0.33612 -0.36945 -0.37894 -0.39532 -0.41621 C -0.41025 -0.43774 -0.40434 -0.42477 -0.42223 -0.44005 C -0.42604 -0.44329 -0.42917 -0.44815 -0.43282 -0.45186 C -0.43559 -0.45463 -0.43889 -0.45672 -0.44184 -0.45903 C -0.44358 -0.46227 -0.44497 -0.46598 -0.44723 -0.46852 C -0.44931 -0.47084 -0.45243 -0.47084 -0.45434 -0.47338 C -0.45955 -0.48033 -0.4625 -0.48936 -0.46684 -0.49723 C -0.47084 -0.5044 -0.47639 -0.50996 -0.48108 -0.51621 C -0.48663 -0.52362 -0.49827 -0.52639 -0.50434 -0.53056 C -0.52795 -0.5463 -0.54931 -0.54931 -0.5757 -0.55186 C -0.57431 -0.55787 -0.56979 -0.56227 -0.56858 -0.56852 C -0.56736 -0.57477 -0.56858 -0.58125 -0.56858 -0.5875 " pathEditMode="relative" rAng="0" ptsTypes="fffffffffffffffffffffff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75" y="-2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-0.00857 C 0.03525 -0.01644 0.04653 -0.02199 0.05538 -0.02778 C 0.06667 -0.03519 0.07674 -0.04329 0.0875 -0.05139 C 0.104 -0.06366 0.12049 -0.07153 0.13403 -0.08959 C 0.13785 -0.10255 0.14323 -0.11459 0.14653 -0.12778 C 0.14792 -0.13334 0.14896 -0.13889 0.15 -0.14445 C 0.15087 -0.14908 0.15087 -0.15394 0.15191 -0.15857 C 0.15695 -0.1801 0.15903 -0.17848 0.1625 -0.19676 C 0.16684 -0.21991 0.16129 -0.20278 0.16788 -0.22061 C 0.17275 -0.26667 0.17674 -0.3125 0.18212 -0.35857 C 0.18629 -0.39306 0.18854 -0.42871 0.20365 -0.45857 C 0.20643 -0.47037 0.21025 -0.48079 0.21441 -0.4919 C 0.21702 -0.50579 0.21997 -0.51412 0.225 -0.52778 C 0.22674 -0.53241 0.2309 -0.53426 0.23403 -0.53727 C 0.24827 -0.55116 0.26302 -0.55417 0.28038 -0.55625 C 0.28854 -0.55973 0.28386 -0.55857 0.29462 -0.55857 " pathEditMode="relative" rAng="0" ptsTypes="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275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2871 C -0.01267 0.00717 0.01441 0.02199 0.03195 0.04745 C 0.03907 0.05787 0.04671 0.06736 0.0533 0.07847 C 0.06632 0.10046 0.07223 0.11689 0.0908 0.1331 C 0.11025 0.15023 0.13473 0.15671 0.15504 0.17361 C 0.16424 0.18125 0.17327 0.18912 0.18195 0.19745 C 0.19341 0.20856 0.18143 0.20208 0.19254 0.20694 C 0.20209 0.21944 0.2158 0.22662 0.22657 0.23796 C 0.22917 0.24074 0.2599 0.27662 0.26754 0.28564 C 0.30869 0.33379 0.33264 0.4199 0.34983 0.48796 C 0.35122 0.4993 0.35278 0.51018 0.35504 0.52129 C 0.35625 0.52754 0.35869 0.54027 0.35869 0.54051 C 0.35816 0.54976 0.35869 0.55972 0.35695 0.56875 C 0.35625 0.57291 0.35313 0.575 0.35157 0.57847 C 0.34271 0.59699 0.33334 0.61527 0.32119 0.63078 " pathEditMode="relative" rAng="0" ptsTypes="ffffffffffffff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4" y="3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1787AADA-E9E2-4947-BB21-F5A7069195FA}"/>
              </a:ext>
            </a:extLst>
          </p:cNvPr>
          <p:cNvSpPr/>
          <p:nvPr/>
        </p:nvSpPr>
        <p:spPr>
          <a:xfrm>
            <a:off x="142875" y="500063"/>
            <a:ext cx="2143125" cy="2071687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D7E9F8F2-C26C-45CD-83B4-208121EDC292}"/>
              </a:ext>
            </a:extLst>
          </p:cNvPr>
          <p:cNvSpPr/>
          <p:nvPr/>
        </p:nvSpPr>
        <p:spPr>
          <a:xfrm>
            <a:off x="2928938" y="4071938"/>
            <a:ext cx="1785937" cy="207168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бә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71CBA1B8-B0F4-4EDB-A034-DABA380CAB31}"/>
              </a:ext>
            </a:extLst>
          </p:cNvPr>
          <p:cNvSpPr/>
          <p:nvPr/>
        </p:nvSpPr>
        <p:spPr>
          <a:xfrm>
            <a:off x="357188" y="4357688"/>
            <a:ext cx="1785937" cy="20002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0D582F61-FB69-4309-B8D8-BC5BF591A20E}"/>
              </a:ext>
            </a:extLst>
          </p:cNvPr>
          <p:cNvSpPr/>
          <p:nvPr/>
        </p:nvSpPr>
        <p:spPr>
          <a:xfrm>
            <a:off x="6929438" y="214313"/>
            <a:ext cx="1785937" cy="207168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5F579FF7-4AA5-4815-8C18-A69D47CFC317}"/>
              </a:ext>
            </a:extLst>
          </p:cNvPr>
          <p:cNvSpPr/>
          <p:nvPr/>
        </p:nvSpPr>
        <p:spPr>
          <a:xfrm>
            <a:off x="7072313" y="4500563"/>
            <a:ext cx="2071687" cy="207168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D4AC63CF-A96A-494C-9786-DF4C06E9E68F}"/>
              </a:ext>
            </a:extLst>
          </p:cNvPr>
          <p:cNvSpPr/>
          <p:nvPr/>
        </p:nvSpPr>
        <p:spPr>
          <a:xfrm>
            <a:off x="4857750" y="2214563"/>
            <a:ext cx="2000250" cy="207168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B8A9E3C9-AFEF-4CBE-B031-AC322DBDDB68}"/>
              </a:ext>
            </a:extLst>
          </p:cNvPr>
          <p:cNvSpPr/>
          <p:nvPr/>
        </p:nvSpPr>
        <p:spPr>
          <a:xfrm>
            <a:off x="4857750" y="4572000"/>
            <a:ext cx="1785938" cy="2071688"/>
          </a:xfrm>
          <a:prstGeom prst="cub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9AF36582-25AA-44B2-A472-269C1A179044}"/>
              </a:ext>
            </a:extLst>
          </p:cNvPr>
          <p:cNvSpPr/>
          <p:nvPr/>
        </p:nvSpPr>
        <p:spPr>
          <a:xfrm>
            <a:off x="3286125" y="214313"/>
            <a:ext cx="1785938" cy="2071687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җә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C8E254CA-AFD4-499C-89CD-5CC4B2AE82F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3 0.00602 C -0.07257 -0.00254 -0.09496 -0.00023 -0.11494 0.00834 C -0.12709 0.01945 -0.1125 0.0051 -0.12744 0.025 C -0.13125 0.0301 -0.13612 0.03426 -0.13994 0.03935 C -0.14688 0.06528 -0.13994 0.03727 -0.14358 0.10371 C -0.14462 0.12315 -0.15521 0.14329 -0.16685 0.15371 C -0.16997 0.16644 -0.16667 0.15764 -0.17744 0.17037 C -0.18056 0.17408 -0.18316 0.17871 -0.18646 0.18218 C -0.21112 0.20764 -0.17483 0.16389 -0.2007 0.19422 C -0.2125 0.2081 -0.20261 0.20023 -0.21494 0.20834 C -0.225 0.22222 -0.21928 0.21551 -0.23282 0.22755 C -0.24011 0.23403 -0.24341 0.24468 -0.2507 0.25139 C -0.25851 0.27176 -0.24896 0.25162 -0.26146 0.26551 C -0.27223 0.27755 -0.25747 0.26945 -0.27032 0.275 C -0.28386 0.29352 -0.27171 0.28102 -0.3007 0.28704 C -0.30313 0.2875 -0.31303 0.29236 -0.31685 0.29422 C -0.31858 0.29491 -0.32205 0.29653 -0.32205 0.29676 C -0.32882 0.30972 -0.3349 0.30834 -0.34532 0.30834 " pathEditMode="relative" rAng="0" ptsTypes="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1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2 0.00277 C -0.08229 0.00972 -0.10157 0.00578 -0.15782 0.00277 C -0.17743 -0.01227 -0.19184 -0.03287 -0.20782 -0.05417 C -0.21129 -0.0588 -0.21233 -0.06574 -0.21511 -0.07084 C -0.22309 -0.08542 -0.23316 -0.09769 -0.24184 -0.11135 C -0.25139 -0.12639 -0.26511 -0.1382 -0.27396 -0.15417 C -0.27761 -0.16088 -0.27934 -0.16899 -0.28282 -0.1757 C -0.28594 -0.18172 -0.29028 -0.18658 -0.29358 -0.19237 C -0.2974 -0.19931 -0.30018 -0.20741 -0.30434 -0.21389 C -0.31354 -0.22801 -0.32657 -0.23866 -0.33646 -0.25186 C -0.34011 -0.25672 -0.34323 -0.26875 -0.34532 -0.27338 C -0.34792 -0.27917 -0.35139 -0.28426 -0.35434 -0.29005 C -0.36545 -0.33612 -0.36945 -0.37894 -0.39532 -0.41621 C -0.41025 -0.43774 -0.40434 -0.42477 -0.42223 -0.44005 C -0.42604 -0.44329 -0.42917 -0.44815 -0.43282 -0.45186 C -0.43559 -0.45463 -0.43889 -0.45672 -0.44184 -0.45903 C -0.44358 -0.46227 -0.44497 -0.46598 -0.44723 -0.46852 C -0.44931 -0.47084 -0.45243 -0.47084 -0.45434 -0.47338 C -0.45955 -0.48033 -0.4625 -0.48936 -0.46684 -0.49723 C -0.47084 -0.5044 -0.47639 -0.50996 -0.48108 -0.51621 C -0.48663 -0.52362 -0.49827 -0.52639 -0.50434 -0.53056 C -0.52795 -0.5463 -0.54931 -0.54931 -0.5757 -0.55186 C -0.57431 -0.55787 -0.56979 -0.56227 -0.56858 -0.56852 C -0.56736 -0.57477 -0.56858 -0.58125 -0.56858 -0.5875 " pathEditMode="relative" rAng="0" ptsTypes="fffffffffffffffffffffff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75" y="-2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-0.00857 C 0.03525 -0.01644 0.04653 -0.02199 0.05538 -0.02778 C 0.06667 -0.03519 0.07674 -0.04329 0.0875 -0.05139 C 0.104 -0.06366 0.12049 -0.07153 0.13403 -0.08959 C 0.13785 -0.10255 0.14323 -0.11459 0.14653 -0.12778 C 0.14792 -0.13334 0.14896 -0.13889 0.15 -0.14445 C 0.15087 -0.14908 0.15087 -0.15394 0.15191 -0.15857 C 0.15695 -0.1801 0.15903 -0.17848 0.1625 -0.19676 C 0.16684 -0.21991 0.16129 -0.20278 0.16788 -0.22061 C 0.17275 -0.26667 0.17674 -0.3125 0.18212 -0.35857 C 0.18629 -0.39306 0.18854 -0.42871 0.20365 -0.45857 C 0.20643 -0.47037 0.21025 -0.48079 0.21441 -0.4919 C 0.21702 -0.50579 0.21997 -0.51412 0.225 -0.52778 C 0.22674 -0.53241 0.2309 -0.53426 0.23403 -0.53727 C 0.24827 -0.55116 0.26302 -0.55417 0.28038 -0.55625 C 0.28854 -0.55973 0.28386 -0.55857 0.29462 -0.55857 " pathEditMode="relative" rAng="0" ptsTypes="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275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2871 C -0.01267 0.00717 0.01441 0.02199 0.03195 0.04745 C 0.03907 0.05787 0.04671 0.06736 0.0533 0.07847 C 0.06632 0.10046 0.07223 0.11689 0.0908 0.1331 C 0.11025 0.15023 0.13473 0.15671 0.15504 0.17361 C 0.16424 0.18125 0.17327 0.18912 0.18195 0.19745 C 0.19341 0.20856 0.18143 0.20208 0.19254 0.20694 C 0.20209 0.21944 0.2158 0.22662 0.22657 0.23796 C 0.22917 0.24074 0.2599 0.27662 0.26754 0.28564 C 0.30869 0.33379 0.33264 0.4199 0.34983 0.48796 C 0.35122 0.4993 0.35278 0.51018 0.35504 0.52129 C 0.35625 0.52754 0.35869 0.54027 0.35869 0.54051 C 0.35816 0.54976 0.35869 0.55972 0.35695 0.56875 C 0.35625 0.57291 0.35313 0.575 0.35157 0.57847 C 0.34271 0.59699 0.33334 0.61527 0.32119 0.63078 " pathEditMode="relative" rAng="0" ptsTypes="ffffffffffffff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4" y="3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7F3047E1-BB09-4D62-AD23-ABE8D501591E}"/>
              </a:ext>
            </a:extLst>
          </p:cNvPr>
          <p:cNvSpPr/>
          <p:nvPr/>
        </p:nvSpPr>
        <p:spPr>
          <a:xfrm>
            <a:off x="214313" y="500063"/>
            <a:ext cx="2071687" cy="2071687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4F6F6838-FA5E-4254-8209-C8C3A0CD26AD}"/>
              </a:ext>
            </a:extLst>
          </p:cNvPr>
          <p:cNvSpPr/>
          <p:nvPr/>
        </p:nvSpPr>
        <p:spPr>
          <a:xfrm>
            <a:off x="2928938" y="4071938"/>
            <a:ext cx="1785937" cy="207168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B3282EFA-5DF6-45B2-87D2-C1FD6F389972}"/>
              </a:ext>
            </a:extLst>
          </p:cNvPr>
          <p:cNvSpPr/>
          <p:nvPr/>
        </p:nvSpPr>
        <p:spPr>
          <a:xfrm>
            <a:off x="357188" y="4357688"/>
            <a:ext cx="1785937" cy="20002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20127D2A-2A47-455D-BCAD-1D01A0670C63}"/>
              </a:ext>
            </a:extLst>
          </p:cNvPr>
          <p:cNvSpPr/>
          <p:nvPr/>
        </p:nvSpPr>
        <p:spPr>
          <a:xfrm>
            <a:off x="6929438" y="214313"/>
            <a:ext cx="1785937" cy="207168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1DA0E063-23F9-4945-BC0A-307592A69657}"/>
              </a:ext>
            </a:extLst>
          </p:cNvPr>
          <p:cNvSpPr/>
          <p:nvPr/>
        </p:nvSpPr>
        <p:spPr>
          <a:xfrm>
            <a:off x="7072313" y="4500563"/>
            <a:ext cx="1785937" cy="207168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ян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05BA8F3B-617C-40FF-818E-9943567C9B7B}"/>
              </a:ext>
            </a:extLst>
          </p:cNvPr>
          <p:cNvSpPr/>
          <p:nvPr/>
        </p:nvSpPr>
        <p:spPr>
          <a:xfrm>
            <a:off x="4857750" y="2214563"/>
            <a:ext cx="2000250" cy="207168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ен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C8A779FE-DB32-4D73-A261-15DCA24901DD}"/>
              </a:ext>
            </a:extLst>
          </p:cNvPr>
          <p:cNvSpPr/>
          <p:nvPr/>
        </p:nvSpPr>
        <p:spPr>
          <a:xfrm>
            <a:off x="4857750" y="4572000"/>
            <a:ext cx="1785938" cy="2071688"/>
          </a:xfrm>
          <a:prstGeom prst="cub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бү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131D5B9A-51A1-4903-ADA0-52F6945CD2CE}"/>
              </a:ext>
            </a:extLst>
          </p:cNvPr>
          <p:cNvSpPr/>
          <p:nvPr/>
        </p:nvSpPr>
        <p:spPr>
          <a:xfrm>
            <a:off x="3286125" y="214313"/>
            <a:ext cx="1785938" cy="2071687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04A23602-0AFF-4519-9F49-CF1BFE5522D0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3 0.00602 C -0.07257 -0.00254 -0.09496 -0.00023 -0.11494 0.00834 C -0.12709 0.01945 -0.1125 0.0051 -0.12744 0.025 C -0.13125 0.0301 -0.13612 0.03426 -0.13994 0.03935 C -0.14688 0.06528 -0.13994 0.03727 -0.14358 0.10371 C -0.14462 0.12315 -0.15521 0.14329 -0.16685 0.15371 C -0.16997 0.16644 -0.16667 0.15764 -0.17744 0.17037 C -0.18056 0.17408 -0.18316 0.17871 -0.18646 0.18218 C -0.21112 0.20764 -0.17483 0.16389 -0.2007 0.19422 C -0.2125 0.2081 -0.20261 0.20023 -0.21494 0.20834 C -0.225 0.22222 -0.21928 0.21551 -0.23282 0.22755 C -0.24011 0.23403 -0.24341 0.24468 -0.2507 0.25139 C -0.25851 0.27176 -0.24896 0.25162 -0.26146 0.26551 C -0.27223 0.27755 -0.25747 0.26945 -0.27032 0.275 C -0.28386 0.29352 -0.27171 0.28102 -0.3007 0.28704 C -0.30313 0.2875 -0.31303 0.29236 -0.31685 0.29422 C -0.31858 0.29491 -0.32205 0.29653 -0.32205 0.29676 C -0.32882 0.30972 -0.3349 0.30834 -0.34532 0.30834 " pathEditMode="relative" rAng="0" ptsTypes="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1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2 0.00277 C -0.08229 0.00972 -0.10157 0.00578 -0.15782 0.00277 C -0.17743 -0.01227 -0.19184 -0.03287 -0.20782 -0.05417 C -0.21129 -0.0588 -0.21233 -0.06574 -0.21511 -0.07084 C -0.22309 -0.08542 -0.23316 -0.09769 -0.24184 -0.11135 C -0.25139 -0.12639 -0.26511 -0.1382 -0.27396 -0.15417 C -0.27761 -0.16088 -0.27934 -0.16899 -0.28282 -0.1757 C -0.28594 -0.18172 -0.29028 -0.18658 -0.29358 -0.19237 C -0.2974 -0.19931 -0.30018 -0.20741 -0.30434 -0.21389 C -0.31354 -0.22801 -0.32657 -0.23866 -0.33646 -0.25186 C -0.34011 -0.25672 -0.34323 -0.26875 -0.34532 -0.27338 C -0.34792 -0.27917 -0.35139 -0.28426 -0.35434 -0.29005 C -0.36545 -0.33612 -0.36945 -0.37894 -0.39532 -0.41621 C -0.41025 -0.43774 -0.40434 -0.42477 -0.42223 -0.44005 C -0.42604 -0.44329 -0.42917 -0.44815 -0.43282 -0.45186 C -0.43559 -0.45463 -0.43889 -0.45672 -0.44184 -0.45903 C -0.44358 -0.46227 -0.44497 -0.46598 -0.44723 -0.46852 C -0.44931 -0.47084 -0.45243 -0.47084 -0.45434 -0.47338 C -0.45955 -0.48033 -0.4625 -0.48936 -0.46684 -0.49723 C -0.47084 -0.5044 -0.47639 -0.50996 -0.48108 -0.51621 C -0.48663 -0.52362 -0.49827 -0.52639 -0.50434 -0.53056 C -0.52795 -0.5463 -0.54931 -0.54931 -0.5757 -0.55186 C -0.57431 -0.55787 -0.56979 -0.56227 -0.56858 -0.56852 C -0.56736 -0.57477 -0.56858 -0.58125 -0.56858 -0.5875 " pathEditMode="relative" rAng="0" ptsTypes="fffffffffffffffffffffff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75" y="-2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-0.00857 C 0.03525 -0.01644 0.04653 -0.02199 0.05538 -0.02778 C 0.06667 -0.03519 0.07674 -0.04329 0.0875 -0.05139 C 0.104 -0.06366 0.12049 -0.07153 0.13403 -0.08959 C 0.13785 -0.10255 0.14323 -0.11459 0.14653 -0.12778 C 0.14792 -0.13334 0.14896 -0.13889 0.15 -0.14445 C 0.15087 -0.14908 0.15087 -0.15394 0.15191 -0.15857 C 0.15695 -0.1801 0.15903 -0.17848 0.1625 -0.19676 C 0.16684 -0.21991 0.16129 -0.20278 0.16788 -0.22061 C 0.17275 -0.26667 0.17674 -0.3125 0.18212 -0.35857 C 0.18629 -0.39306 0.18854 -0.42871 0.20365 -0.45857 C 0.20643 -0.47037 0.21025 -0.48079 0.21441 -0.4919 C 0.21702 -0.50579 0.21997 -0.51412 0.225 -0.52778 C 0.22674 -0.53241 0.2309 -0.53426 0.23403 -0.53727 C 0.24827 -0.55116 0.26302 -0.55417 0.28038 -0.55625 C 0.28854 -0.55973 0.28386 -0.55857 0.29462 -0.55857 " pathEditMode="relative" rAng="0" ptsTypes="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275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2871 C -0.01267 0.00717 0.01441 0.02199 0.03195 0.04745 C 0.03907 0.05787 0.04671 0.06736 0.0533 0.07847 C 0.06632 0.10046 0.07223 0.11689 0.0908 0.1331 C 0.11025 0.15023 0.13473 0.15671 0.15504 0.17361 C 0.16424 0.18125 0.17327 0.18912 0.18195 0.19745 C 0.19341 0.20856 0.18143 0.20208 0.19254 0.20694 C 0.20209 0.21944 0.2158 0.22662 0.22657 0.23796 C 0.22917 0.24074 0.2599 0.27662 0.26754 0.28564 C 0.30869 0.33379 0.33264 0.4199 0.34983 0.48796 C 0.35122 0.4993 0.35278 0.51018 0.35504 0.52129 C 0.35625 0.52754 0.35869 0.54027 0.35869 0.54051 C 0.35816 0.54976 0.35869 0.55972 0.35695 0.56875 C 0.35625 0.57291 0.35313 0.575 0.35157 0.57847 C 0.34271 0.59699 0.33334 0.61527 0.32119 0.63078 " pathEditMode="relative" rAng="0" ptsTypes="ffffffffffffff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4" y="3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D2128F95-72C5-41C1-B83D-29E7BDF7582B}"/>
              </a:ext>
            </a:extLst>
          </p:cNvPr>
          <p:cNvSpPr/>
          <p:nvPr/>
        </p:nvSpPr>
        <p:spPr>
          <a:xfrm>
            <a:off x="500063" y="500063"/>
            <a:ext cx="1785937" cy="2071687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A816399E-9F76-4FD8-8C36-26207527C86D}"/>
              </a:ext>
            </a:extLst>
          </p:cNvPr>
          <p:cNvSpPr/>
          <p:nvPr/>
        </p:nvSpPr>
        <p:spPr>
          <a:xfrm>
            <a:off x="2928938" y="4071938"/>
            <a:ext cx="1785937" cy="207168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52BD39FD-8719-43AC-84F8-276403CFA48B}"/>
              </a:ext>
            </a:extLst>
          </p:cNvPr>
          <p:cNvSpPr/>
          <p:nvPr/>
        </p:nvSpPr>
        <p:spPr>
          <a:xfrm>
            <a:off x="357188" y="4357688"/>
            <a:ext cx="1785937" cy="20002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5F1EFF39-5F42-4BCD-9DE6-16FC61BE5760}"/>
              </a:ext>
            </a:extLst>
          </p:cNvPr>
          <p:cNvSpPr/>
          <p:nvPr/>
        </p:nvSpPr>
        <p:spPr>
          <a:xfrm>
            <a:off x="6929438" y="214313"/>
            <a:ext cx="2000250" cy="207168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яш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263BDA01-2AB6-45FD-8F31-E0300434CED2}"/>
              </a:ext>
            </a:extLst>
          </p:cNvPr>
          <p:cNvSpPr/>
          <p:nvPr/>
        </p:nvSpPr>
        <p:spPr>
          <a:xfrm>
            <a:off x="7072313" y="4500563"/>
            <a:ext cx="1785937" cy="207168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C4B30F07-70F9-4BA6-8CF3-1C4ED1AB958A}"/>
              </a:ext>
            </a:extLst>
          </p:cNvPr>
          <p:cNvSpPr/>
          <p:nvPr/>
        </p:nvSpPr>
        <p:spPr>
          <a:xfrm>
            <a:off x="4857750" y="2214563"/>
            <a:ext cx="2000250" cy="207168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8FC2EE3F-8C63-4E1C-898D-4C5852AADA4E}"/>
              </a:ext>
            </a:extLst>
          </p:cNvPr>
          <p:cNvSpPr/>
          <p:nvPr/>
        </p:nvSpPr>
        <p:spPr>
          <a:xfrm>
            <a:off x="4857750" y="4572000"/>
            <a:ext cx="1785938" cy="2071688"/>
          </a:xfrm>
          <a:prstGeom prst="cub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9C2E5B17-8ECD-4B6F-BB0B-710D4A85CCAC}"/>
              </a:ext>
            </a:extLst>
          </p:cNvPr>
          <p:cNvSpPr/>
          <p:nvPr/>
        </p:nvSpPr>
        <p:spPr>
          <a:xfrm>
            <a:off x="3286125" y="214313"/>
            <a:ext cx="1785938" cy="2071687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729A366D-EB13-4C7E-A73C-CE2BE370B18F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3 0.00602 C -0.07257 -0.00254 -0.09496 -0.00023 -0.11494 0.00834 C -0.12709 0.01945 -0.1125 0.0051 -0.12744 0.025 C -0.13125 0.0301 -0.13612 0.03426 -0.13994 0.03935 C -0.14688 0.06528 -0.13994 0.03727 -0.14358 0.10371 C -0.14462 0.12315 -0.15521 0.14329 -0.16685 0.15371 C -0.16997 0.16644 -0.16667 0.15764 -0.17744 0.17037 C -0.18056 0.17408 -0.18316 0.17871 -0.18646 0.18218 C -0.21112 0.20764 -0.17483 0.16389 -0.2007 0.19422 C -0.2125 0.2081 -0.20261 0.20023 -0.21494 0.20834 C -0.225 0.22222 -0.21928 0.21551 -0.23282 0.22755 C -0.24011 0.23403 -0.24341 0.24468 -0.2507 0.25139 C -0.25851 0.27176 -0.24896 0.25162 -0.26146 0.26551 C -0.27223 0.27755 -0.25747 0.26945 -0.27032 0.275 C -0.28386 0.29352 -0.27171 0.28102 -0.3007 0.28704 C -0.30313 0.2875 -0.31303 0.29236 -0.31685 0.29422 C -0.31858 0.29491 -0.32205 0.29653 -0.32205 0.29676 C -0.32882 0.30972 -0.3349 0.30834 -0.34532 0.30834 " pathEditMode="relative" rAng="0" ptsTypes="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1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2 0.00277 C -0.08229 0.00972 -0.10157 0.00578 -0.15782 0.00277 C -0.17743 -0.01227 -0.19184 -0.03287 -0.20782 -0.05417 C -0.21129 -0.0588 -0.21233 -0.06574 -0.21511 -0.07084 C -0.22309 -0.08542 -0.23316 -0.09769 -0.24184 -0.11135 C -0.25139 -0.12639 -0.26511 -0.1382 -0.27396 -0.15417 C -0.27761 -0.16088 -0.27934 -0.16899 -0.28282 -0.1757 C -0.28594 -0.18172 -0.29028 -0.18658 -0.29358 -0.19237 C -0.2974 -0.19931 -0.30018 -0.20741 -0.30434 -0.21389 C -0.31354 -0.22801 -0.32657 -0.23866 -0.33646 -0.25186 C -0.34011 -0.25672 -0.34323 -0.26875 -0.34532 -0.27338 C -0.34792 -0.27917 -0.35139 -0.28426 -0.35434 -0.29005 C -0.36545 -0.33612 -0.36945 -0.37894 -0.39532 -0.41621 C -0.41025 -0.43774 -0.40434 -0.42477 -0.42223 -0.44005 C -0.42604 -0.44329 -0.42917 -0.44815 -0.43282 -0.45186 C -0.43559 -0.45463 -0.43889 -0.45672 -0.44184 -0.45903 C -0.44358 -0.46227 -0.44497 -0.46598 -0.44723 -0.46852 C -0.44931 -0.47084 -0.45243 -0.47084 -0.45434 -0.47338 C -0.45955 -0.48033 -0.4625 -0.48936 -0.46684 -0.49723 C -0.47084 -0.5044 -0.47639 -0.50996 -0.48108 -0.51621 C -0.48663 -0.52362 -0.49827 -0.52639 -0.50434 -0.53056 C -0.52795 -0.5463 -0.54931 -0.54931 -0.5757 -0.55186 C -0.57431 -0.55787 -0.56979 -0.56227 -0.56858 -0.56852 C -0.56736 -0.57477 -0.56858 -0.58125 -0.56858 -0.5875 " pathEditMode="relative" rAng="0" ptsTypes="fffffffffffffffffffffff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75" y="-2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-0.00857 C 0.03525 -0.01644 0.04653 -0.02199 0.05538 -0.02778 C 0.06667 -0.03519 0.07674 -0.04329 0.0875 -0.05139 C 0.104 -0.06366 0.12049 -0.07153 0.13403 -0.08959 C 0.13785 -0.10255 0.14323 -0.11459 0.14653 -0.12778 C 0.14792 -0.13334 0.14896 -0.13889 0.15 -0.14445 C 0.15087 -0.14908 0.15087 -0.15394 0.15191 -0.15857 C 0.15695 -0.1801 0.15903 -0.17848 0.1625 -0.19676 C 0.16684 -0.21991 0.16129 -0.20278 0.16788 -0.22061 C 0.17275 -0.26667 0.17674 -0.3125 0.18212 -0.35857 C 0.18629 -0.39306 0.18854 -0.42871 0.20365 -0.45857 C 0.20643 -0.47037 0.21025 -0.48079 0.21441 -0.4919 C 0.21702 -0.50579 0.21997 -0.51412 0.225 -0.52778 C 0.22674 -0.53241 0.2309 -0.53426 0.23403 -0.53727 C 0.24827 -0.55116 0.26302 -0.55417 0.28038 -0.55625 C 0.28854 -0.55973 0.28386 -0.55857 0.29462 -0.55857 " pathEditMode="relative" rAng="0" ptsTypes="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275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2871 C -0.01267 0.00717 0.01441 0.02199 0.03195 0.04745 C 0.03907 0.05787 0.04671 0.06736 0.0533 0.07847 C 0.06632 0.10046 0.07223 0.11689 0.0908 0.1331 C 0.11025 0.15023 0.13473 0.15671 0.15504 0.17361 C 0.16424 0.18125 0.17327 0.18912 0.18195 0.19745 C 0.19341 0.20856 0.18143 0.20208 0.19254 0.20694 C 0.20209 0.21944 0.2158 0.22662 0.22657 0.23796 C 0.22917 0.24074 0.2599 0.27662 0.26754 0.28564 C 0.30869 0.33379 0.33264 0.4199 0.34983 0.48796 C 0.35122 0.4993 0.35278 0.51018 0.35504 0.52129 C 0.35625 0.52754 0.35869 0.54027 0.35869 0.54051 C 0.35816 0.54976 0.35869 0.55972 0.35695 0.56875 C 0.35625 0.57291 0.35313 0.575 0.35157 0.57847 C 0.34271 0.59699 0.33334 0.61527 0.32119 0.63078 " pathEditMode="relative" rAng="0" ptsTypes="ffffffffffffff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4" y="3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4D051B8E-832B-4DF3-9DBE-50C270B75A22}"/>
              </a:ext>
            </a:extLst>
          </p:cNvPr>
          <p:cNvSpPr/>
          <p:nvPr/>
        </p:nvSpPr>
        <p:spPr>
          <a:xfrm>
            <a:off x="500063" y="500063"/>
            <a:ext cx="1785937" cy="2071687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8E002AB7-B3CB-4C9A-9757-D283785273A9}"/>
              </a:ext>
            </a:extLst>
          </p:cNvPr>
          <p:cNvSpPr/>
          <p:nvPr/>
        </p:nvSpPr>
        <p:spPr>
          <a:xfrm>
            <a:off x="2928938" y="4071938"/>
            <a:ext cx="1785937" cy="207168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һа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BB419938-C082-4045-AA6C-51983D3A1933}"/>
              </a:ext>
            </a:extLst>
          </p:cNvPr>
          <p:cNvSpPr/>
          <p:nvPr/>
        </p:nvSpPr>
        <p:spPr>
          <a:xfrm>
            <a:off x="357188" y="4357688"/>
            <a:ext cx="1785937" cy="20002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B0ACF773-0F55-4E72-88B3-3F6955913F54}"/>
              </a:ext>
            </a:extLst>
          </p:cNvPr>
          <p:cNvSpPr/>
          <p:nvPr/>
        </p:nvSpPr>
        <p:spPr>
          <a:xfrm>
            <a:off x="6929438" y="214313"/>
            <a:ext cx="1785937" cy="207168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61381664-C714-4469-9E05-3E32BEEFF952}"/>
              </a:ext>
            </a:extLst>
          </p:cNvPr>
          <p:cNvSpPr/>
          <p:nvPr/>
        </p:nvSpPr>
        <p:spPr>
          <a:xfrm>
            <a:off x="7072313" y="4500563"/>
            <a:ext cx="1785937" cy="207168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C802710F-4887-441F-9FC0-96345B194CCA}"/>
              </a:ext>
            </a:extLst>
          </p:cNvPr>
          <p:cNvSpPr/>
          <p:nvPr/>
        </p:nvSpPr>
        <p:spPr>
          <a:xfrm>
            <a:off x="4857750" y="2214563"/>
            <a:ext cx="2000250" cy="207168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C58535CA-2F66-4BCF-B427-8A2A43AD78EA}"/>
              </a:ext>
            </a:extLst>
          </p:cNvPr>
          <p:cNvSpPr/>
          <p:nvPr/>
        </p:nvSpPr>
        <p:spPr>
          <a:xfrm>
            <a:off x="4857750" y="4572000"/>
            <a:ext cx="1785938" cy="2071688"/>
          </a:xfrm>
          <a:prstGeom prst="cub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5674DF87-D079-4137-871F-56AD76AEDE6D}"/>
              </a:ext>
            </a:extLst>
          </p:cNvPr>
          <p:cNvSpPr/>
          <p:nvPr/>
        </p:nvSpPr>
        <p:spPr>
          <a:xfrm>
            <a:off x="3286125" y="214313"/>
            <a:ext cx="1785938" cy="2071687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03EADBC6-DB32-4CA1-A1AA-E3B9EB90EE5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3 0.00602 C -0.07257 -0.00254 -0.09496 -0.00023 -0.11494 0.00834 C -0.12709 0.01945 -0.1125 0.0051 -0.12744 0.025 C -0.13125 0.0301 -0.13612 0.03426 -0.13994 0.03935 C -0.14688 0.06528 -0.13994 0.03727 -0.14358 0.10371 C -0.14462 0.12315 -0.15521 0.14329 -0.16685 0.15371 C -0.16997 0.16644 -0.16667 0.15764 -0.17744 0.17037 C -0.18056 0.17408 -0.18316 0.17871 -0.18646 0.18218 C -0.21112 0.20764 -0.17483 0.16389 -0.2007 0.19422 C -0.2125 0.2081 -0.20261 0.20023 -0.21494 0.20834 C -0.225 0.22222 -0.21928 0.21551 -0.23282 0.22755 C -0.24011 0.23403 -0.24341 0.24468 -0.2507 0.25139 C -0.25851 0.27176 -0.24896 0.25162 -0.26146 0.26551 C -0.27223 0.27755 -0.25747 0.26945 -0.27032 0.275 C -0.28386 0.29352 -0.27171 0.28102 -0.3007 0.28704 C -0.30313 0.2875 -0.31303 0.29236 -0.31685 0.29422 C -0.31858 0.29491 -0.32205 0.29653 -0.32205 0.29676 C -0.32882 0.30972 -0.3349 0.30834 -0.34532 0.30834 " pathEditMode="relative" rAng="0" ptsTypes="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1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2 0.00277 C -0.08229 0.00972 -0.10157 0.00578 -0.15782 0.00277 C -0.17743 -0.01227 -0.19184 -0.03287 -0.20782 -0.05417 C -0.21129 -0.0588 -0.21233 -0.06574 -0.21511 -0.07084 C -0.22309 -0.08542 -0.23316 -0.09769 -0.24184 -0.11135 C -0.25139 -0.12639 -0.26511 -0.1382 -0.27396 -0.15417 C -0.27761 -0.16088 -0.27934 -0.16899 -0.28282 -0.1757 C -0.28594 -0.18172 -0.29028 -0.18658 -0.29358 -0.19237 C -0.2974 -0.19931 -0.30018 -0.20741 -0.30434 -0.21389 C -0.31354 -0.22801 -0.32657 -0.23866 -0.33646 -0.25186 C -0.34011 -0.25672 -0.34323 -0.26875 -0.34532 -0.27338 C -0.34792 -0.27917 -0.35139 -0.28426 -0.35434 -0.29005 C -0.36545 -0.33612 -0.36945 -0.37894 -0.39532 -0.41621 C -0.41025 -0.43774 -0.40434 -0.42477 -0.42223 -0.44005 C -0.42604 -0.44329 -0.42917 -0.44815 -0.43282 -0.45186 C -0.43559 -0.45463 -0.43889 -0.45672 -0.44184 -0.45903 C -0.44358 -0.46227 -0.44497 -0.46598 -0.44723 -0.46852 C -0.44931 -0.47084 -0.45243 -0.47084 -0.45434 -0.47338 C -0.45955 -0.48033 -0.4625 -0.48936 -0.46684 -0.49723 C -0.47084 -0.5044 -0.47639 -0.50996 -0.48108 -0.51621 C -0.48663 -0.52362 -0.49827 -0.52639 -0.50434 -0.53056 C -0.52795 -0.5463 -0.54931 -0.54931 -0.5757 -0.55186 C -0.57431 -0.55787 -0.56979 -0.56227 -0.56858 -0.56852 C -0.56736 -0.57477 -0.56858 -0.58125 -0.56858 -0.5875 " pathEditMode="relative" rAng="0" ptsTypes="fffffffffffffffffffffff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75" y="-2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-0.00857 C 0.03525 -0.01644 0.04653 -0.02199 0.05538 -0.02778 C 0.06667 -0.03519 0.07674 -0.04329 0.0875 -0.05139 C 0.104 -0.06366 0.12049 -0.07153 0.13403 -0.08959 C 0.13785 -0.10255 0.14323 -0.11459 0.14653 -0.12778 C 0.14792 -0.13334 0.14896 -0.13889 0.15 -0.14445 C 0.15087 -0.14908 0.15087 -0.15394 0.15191 -0.15857 C 0.15695 -0.1801 0.15903 -0.17848 0.1625 -0.19676 C 0.16684 -0.21991 0.16129 -0.20278 0.16788 -0.22061 C 0.17275 -0.26667 0.17674 -0.3125 0.18212 -0.35857 C 0.18629 -0.39306 0.18854 -0.42871 0.20365 -0.45857 C 0.20643 -0.47037 0.21025 -0.48079 0.21441 -0.4919 C 0.21702 -0.50579 0.21997 -0.51412 0.225 -0.52778 C 0.22674 -0.53241 0.2309 -0.53426 0.23403 -0.53727 C 0.24827 -0.55116 0.26302 -0.55417 0.28038 -0.55625 C 0.28854 -0.55973 0.28386 -0.55857 0.29462 -0.55857 " pathEditMode="relative" rAng="0" ptsTypes="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275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2871 C -0.01267 0.00717 0.01441 0.02199 0.03195 0.04745 C 0.03907 0.05787 0.04671 0.06736 0.0533 0.07847 C 0.06632 0.10046 0.07223 0.11689 0.0908 0.1331 C 0.11025 0.15023 0.13473 0.15671 0.15504 0.17361 C 0.16424 0.18125 0.17327 0.18912 0.18195 0.19745 C 0.19341 0.20856 0.18143 0.20208 0.19254 0.20694 C 0.20209 0.21944 0.2158 0.22662 0.22657 0.23796 C 0.22917 0.24074 0.2599 0.27662 0.26754 0.28564 C 0.30869 0.33379 0.33264 0.4199 0.34983 0.48796 C 0.35122 0.4993 0.35278 0.51018 0.35504 0.52129 C 0.35625 0.52754 0.35869 0.54027 0.35869 0.54051 C 0.35816 0.54976 0.35869 0.55972 0.35695 0.56875 C 0.35625 0.57291 0.35313 0.575 0.35157 0.57847 C 0.34271 0.59699 0.33334 0.61527 0.32119 0.63078 " pathEditMode="relative" rAng="0" ptsTypes="ffffffffffffff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4" y="3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B638EB70-92B0-4F37-B5DD-B231F6AA6785}"/>
              </a:ext>
            </a:extLst>
          </p:cNvPr>
          <p:cNvSpPr/>
          <p:nvPr/>
        </p:nvSpPr>
        <p:spPr>
          <a:xfrm>
            <a:off x="500063" y="500063"/>
            <a:ext cx="1785937" cy="2071687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A14F649B-3976-4BB5-BFA1-82CE91363179}"/>
              </a:ext>
            </a:extLst>
          </p:cNvPr>
          <p:cNvSpPr/>
          <p:nvPr/>
        </p:nvSpPr>
        <p:spPr>
          <a:xfrm>
            <a:off x="2928938" y="4071938"/>
            <a:ext cx="1785937" cy="207168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F94AAA3C-4B90-4EB7-B931-D9BE67BB0B58}"/>
              </a:ext>
            </a:extLst>
          </p:cNvPr>
          <p:cNvSpPr/>
          <p:nvPr/>
        </p:nvSpPr>
        <p:spPr>
          <a:xfrm>
            <a:off x="357188" y="4357688"/>
            <a:ext cx="1785937" cy="20002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BC081289-D1DB-4B8A-9B53-F3AAEFC4E48C}"/>
              </a:ext>
            </a:extLst>
          </p:cNvPr>
          <p:cNvSpPr/>
          <p:nvPr/>
        </p:nvSpPr>
        <p:spPr>
          <a:xfrm>
            <a:off x="6929438" y="214313"/>
            <a:ext cx="1785937" cy="207168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FAEBAAE5-4BA2-44FF-AAE2-72F2A097A5FF}"/>
              </a:ext>
            </a:extLst>
          </p:cNvPr>
          <p:cNvSpPr/>
          <p:nvPr/>
        </p:nvSpPr>
        <p:spPr>
          <a:xfrm>
            <a:off x="7072313" y="4500563"/>
            <a:ext cx="1785937" cy="207168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C99380D9-0B0D-43BD-B929-53181FFCB4C4}"/>
              </a:ext>
            </a:extLst>
          </p:cNvPr>
          <p:cNvSpPr/>
          <p:nvPr/>
        </p:nvSpPr>
        <p:spPr>
          <a:xfrm>
            <a:off x="4857750" y="2214563"/>
            <a:ext cx="2000250" cy="207168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E6B3C71D-03C0-45C1-9FA9-725658584A3C}"/>
              </a:ext>
            </a:extLst>
          </p:cNvPr>
          <p:cNvSpPr/>
          <p:nvPr/>
        </p:nvSpPr>
        <p:spPr>
          <a:xfrm>
            <a:off x="4857750" y="4572000"/>
            <a:ext cx="1785938" cy="2071688"/>
          </a:xfrm>
          <a:prstGeom prst="cub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58BFCC1D-E74A-42A2-9155-C05F4CB716D0}"/>
              </a:ext>
            </a:extLst>
          </p:cNvPr>
          <p:cNvSpPr/>
          <p:nvPr/>
        </p:nvSpPr>
        <p:spPr>
          <a:xfrm>
            <a:off x="3286125" y="214313"/>
            <a:ext cx="1785938" cy="2071687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93A504CF-AEA7-451C-9437-FAC102B732E2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3 0.00602 C -0.07257 -0.00254 -0.09496 -0.00023 -0.11494 0.00834 C -0.12709 0.01945 -0.1125 0.0051 -0.12744 0.025 C -0.13125 0.0301 -0.13612 0.03426 -0.13994 0.03935 C -0.14688 0.06528 -0.13994 0.03727 -0.14358 0.10371 C -0.14462 0.12315 -0.15521 0.14329 -0.16685 0.15371 C -0.16997 0.16644 -0.16667 0.15764 -0.17744 0.17037 C -0.18056 0.17408 -0.18316 0.17871 -0.18646 0.18218 C -0.21112 0.20764 -0.17483 0.16389 -0.2007 0.19422 C -0.2125 0.2081 -0.20261 0.20023 -0.21494 0.20834 C -0.225 0.22222 -0.21928 0.21551 -0.23282 0.22755 C -0.24011 0.23403 -0.24341 0.24468 -0.2507 0.25139 C -0.25851 0.27176 -0.24896 0.25162 -0.26146 0.26551 C -0.27223 0.27755 -0.25747 0.26945 -0.27032 0.275 C -0.28386 0.29352 -0.27171 0.28102 -0.3007 0.28704 C -0.30313 0.2875 -0.31303 0.29236 -0.31685 0.29422 C -0.31858 0.29491 -0.32205 0.29653 -0.32205 0.29676 C -0.32882 0.30972 -0.3349 0.30834 -0.34532 0.30834 " pathEditMode="relative" rAng="0" ptsTypes="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1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2 0.00277 C -0.08229 0.00972 -0.10157 0.00578 -0.15782 0.00277 C -0.17743 -0.01227 -0.19184 -0.03287 -0.20782 -0.05417 C -0.21129 -0.0588 -0.21233 -0.06574 -0.21511 -0.07084 C -0.22309 -0.08542 -0.23316 -0.09769 -0.24184 -0.11135 C -0.25139 -0.12639 -0.26511 -0.1382 -0.27396 -0.15417 C -0.27761 -0.16088 -0.27934 -0.16899 -0.28282 -0.1757 C -0.28594 -0.18172 -0.29028 -0.18658 -0.29358 -0.19237 C -0.2974 -0.19931 -0.30018 -0.20741 -0.30434 -0.21389 C -0.31354 -0.22801 -0.32657 -0.23866 -0.33646 -0.25186 C -0.34011 -0.25672 -0.34323 -0.26875 -0.34532 -0.27338 C -0.34792 -0.27917 -0.35139 -0.28426 -0.35434 -0.29005 C -0.36545 -0.33612 -0.36945 -0.37894 -0.39532 -0.41621 C -0.41025 -0.43774 -0.40434 -0.42477 -0.42223 -0.44005 C -0.42604 -0.44329 -0.42917 -0.44815 -0.43282 -0.45186 C -0.43559 -0.45463 -0.43889 -0.45672 -0.44184 -0.45903 C -0.44358 -0.46227 -0.44497 -0.46598 -0.44723 -0.46852 C -0.44931 -0.47084 -0.45243 -0.47084 -0.45434 -0.47338 C -0.45955 -0.48033 -0.4625 -0.48936 -0.46684 -0.49723 C -0.47084 -0.5044 -0.47639 -0.50996 -0.48108 -0.51621 C -0.48663 -0.52362 -0.49827 -0.52639 -0.50434 -0.53056 C -0.52795 -0.5463 -0.54931 -0.54931 -0.5757 -0.55186 C -0.57431 -0.55787 -0.56979 -0.56227 -0.56858 -0.56852 C -0.56736 -0.57477 -0.56858 -0.58125 -0.56858 -0.5875 " pathEditMode="relative" rAng="0" ptsTypes="fffffffffffffffffffffff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75" y="-2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-0.00857 C 0.03525 -0.01644 0.04653 -0.02199 0.05538 -0.02778 C 0.06667 -0.03519 0.07674 -0.04329 0.0875 -0.05139 C 0.104 -0.06366 0.12049 -0.07153 0.13403 -0.08959 C 0.13785 -0.10255 0.14323 -0.11459 0.14653 -0.12778 C 0.14792 -0.13334 0.14896 -0.13889 0.15 -0.14445 C 0.15087 -0.14908 0.15087 -0.15394 0.15191 -0.15857 C 0.15695 -0.1801 0.15903 -0.17848 0.1625 -0.19676 C 0.16684 -0.21991 0.16129 -0.20278 0.16788 -0.22061 C 0.17275 -0.26667 0.17674 -0.3125 0.18212 -0.35857 C 0.18629 -0.39306 0.18854 -0.42871 0.20365 -0.45857 C 0.20643 -0.47037 0.21025 -0.48079 0.21441 -0.4919 C 0.21702 -0.50579 0.21997 -0.51412 0.225 -0.52778 C 0.22674 -0.53241 0.2309 -0.53426 0.23403 -0.53727 C 0.24827 -0.55116 0.26302 -0.55417 0.28038 -0.55625 C 0.28854 -0.55973 0.28386 -0.55857 0.29462 -0.55857 " pathEditMode="relative" rAng="0" ptsTypes="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275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2871 C -0.01267 0.00717 0.01441 0.02199 0.03195 0.04745 C 0.03907 0.05787 0.04671 0.06736 0.0533 0.07847 C 0.06632 0.10046 0.07223 0.11689 0.0908 0.1331 C 0.11025 0.15023 0.13473 0.15671 0.15504 0.17361 C 0.16424 0.18125 0.17327 0.18912 0.18195 0.19745 C 0.19341 0.20856 0.18143 0.20208 0.19254 0.20694 C 0.20209 0.21944 0.2158 0.22662 0.22657 0.23796 C 0.22917 0.24074 0.2599 0.27662 0.26754 0.28564 C 0.30869 0.33379 0.33264 0.4199 0.34983 0.48796 C 0.35122 0.4993 0.35278 0.51018 0.35504 0.52129 C 0.35625 0.52754 0.35869 0.54027 0.35869 0.54051 C 0.35816 0.54976 0.35869 0.55972 0.35695 0.56875 C 0.35625 0.57291 0.35313 0.575 0.35157 0.57847 C 0.34271 0.59699 0.33334 0.61527 0.32119 0.63078 " pathEditMode="relative" rAng="0" ptsTypes="ffffffffffffff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4" y="3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95BFB570-BB7A-4080-B1C5-D1A3E87AD684}"/>
              </a:ext>
            </a:extLst>
          </p:cNvPr>
          <p:cNvSpPr/>
          <p:nvPr/>
        </p:nvSpPr>
        <p:spPr>
          <a:xfrm>
            <a:off x="500063" y="500063"/>
            <a:ext cx="1785937" cy="2071687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21663990-F100-4E40-B73E-CEE21F2D4DE4}"/>
              </a:ext>
            </a:extLst>
          </p:cNvPr>
          <p:cNvSpPr/>
          <p:nvPr/>
        </p:nvSpPr>
        <p:spPr>
          <a:xfrm>
            <a:off x="2928938" y="4071938"/>
            <a:ext cx="1785937" cy="207168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830B3177-BBDD-49B6-9BDF-4F000855CD79}"/>
              </a:ext>
            </a:extLst>
          </p:cNvPr>
          <p:cNvSpPr/>
          <p:nvPr/>
        </p:nvSpPr>
        <p:spPr>
          <a:xfrm>
            <a:off x="357188" y="4357688"/>
            <a:ext cx="1785937" cy="20002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1EBFEFA3-9250-4BAB-9155-001FBD5B6E5B}"/>
              </a:ext>
            </a:extLst>
          </p:cNvPr>
          <p:cNvSpPr/>
          <p:nvPr/>
        </p:nvSpPr>
        <p:spPr>
          <a:xfrm>
            <a:off x="6929438" y="214313"/>
            <a:ext cx="1785937" cy="207168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6D29F6FD-8448-4858-8B44-EC94B466A5A0}"/>
              </a:ext>
            </a:extLst>
          </p:cNvPr>
          <p:cNvSpPr/>
          <p:nvPr/>
        </p:nvSpPr>
        <p:spPr>
          <a:xfrm>
            <a:off x="7072313" y="4500563"/>
            <a:ext cx="1785937" cy="207168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6BFBA550-CF00-495D-940E-FBA3F8DC2EDF}"/>
              </a:ext>
            </a:extLst>
          </p:cNvPr>
          <p:cNvSpPr/>
          <p:nvPr/>
        </p:nvSpPr>
        <p:spPr>
          <a:xfrm>
            <a:off x="4857750" y="2214563"/>
            <a:ext cx="2000250" cy="207168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E58CF0BC-AE85-4191-BCEE-4044BD5ECE77}"/>
              </a:ext>
            </a:extLst>
          </p:cNvPr>
          <p:cNvSpPr/>
          <p:nvPr/>
        </p:nvSpPr>
        <p:spPr>
          <a:xfrm>
            <a:off x="4857750" y="4572000"/>
            <a:ext cx="1785938" cy="2071688"/>
          </a:xfrm>
          <a:prstGeom prst="cub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F4ED3C53-E5E8-47BD-B8A8-33C20E27D1DE}"/>
              </a:ext>
            </a:extLst>
          </p:cNvPr>
          <p:cNvSpPr/>
          <p:nvPr/>
        </p:nvSpPr>
        <p:spPr>
          <a:xfrm>
            <a:off x="3286125" y="214313"/>
            <a:ext cx="1785938" cy="2071687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җе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AF847E08-73CD-43EC-A967-26F84C78A019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3 0.00602 C -0.07257 -0.00254 -0.09496 -0.00023 -0.11494 0.00834 C -0.12709 0.01945 -0.1125 0.0051 -0.12744 0.025 C -0.13125 0.0301 -0.13612 0.03426 -0.13994 0.03935 C -0.14688 0.06528 -0.13994 0.03727 -0.14358 0.10371 C -0.14462 0.12315 -0.15521 0.14329 -0.16685 0.15371 C -0.16997 0.16644 -0.16667 0.15764 -0.17744 0.17037 C -0.18056 0.17408 -0.18316 0.17871 -0.18646 0.18218 C -0.21112 0.20764 -0.17483 0.16389 -0.2007 0.19422 C -0.2125 0.2081 -0.20261 0.20023 -0.21494 0.20834 C -0.225 0.22222 -0.21928 0.21551 -0.23282 0.22755 C -0.24011 0.23403 -0.24341 0.24468 -0.2507 0.25139 C -0.25851 0.27176 -0.24896 0.25162 -0.26146 0.26551 C -0.27223 0.27755 -0.25747 0.26945 -0.27032 0.275 C -0.28386 0.29352 -0.27171 0.28102 -0.3007 0.28704 C -0.30313 0.2875 -0.31303 0.29236 -0.31685 0.29422 C -0.31858 0.29491 -0.32205 0.29653 -0.32205 0.29676 C -0.32882 0.30972 -0.3349 0.30834 -0.34532 0.30834 " pathEditMode="relative" rAng="0" ptsTypes="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1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2 0.00277 C -0.08229 0.00972 -0.10157 0.00578 -0.15782 0.00277 C -0.17743 -0.01227 -0.19184 -0.03287 -0.20782 -0.05417 C -0.21129 -0.0588 -0.21233 -0.06574 -0.21511 -0.07084 C -0.22309 -0.08542 -0.23316 -0.09769 -0.24184 -0.11135 C -0.25139 -0.12639 -0.26511 -0.1382 -0.27396 -0.15417 C -0.27761 -0.16088 -0.27934 -0.16899 -0.28282 -0.1757 C -0.28594 -0.18172 -0.29028 -0.18658 -0.29358 -0.19237 C -0.2974 -0.19931 -0.30018 -0.20741 -0.30434 -0.21389 C -0.31354 -0.22801 -0.32657 -0.23866 -0.33646 -0.25186 C -0.34011 -0.25672 -0.34323 -0.26875 -0.34532 -0.27338 C -0.34792 -0.27917 -0.35139 -0.28426 -0.35434 -0.29005 C -0.36545 -0.33612 -0.36945 -0.37894 -0.39532 -0.41621 C -0.41025 -0.43774 -0.40434 -0.42477 -0.42223 -0.44005 C -0.42604 -0.44329 -0.42917 -0.44815 -0.43282 -0.45186 C -0.43559 -0.45463 -0.43889 -0.45672 -0.44184 -0.45903 C -0.44358 -0.46227 -0.44497 -0.46598 -0.44723 -0.46852 C -0.44931 -0.47084 -0.45243 -0.47084 -0.45434 -0.47338 C -0.45955 -0.48033 -0.4625 -0.48936 -0.46684 -0.49723 C -0.47084 -0.5044 -0.47639 -0.50996 -0.48108 -0.51621 C -0.48663 -0.52362 -0.49827 -0.52639 -0.50434 -0.53056 C -0.52795 -0.5463 -0.54931 -0.54931 -0.5757 -0.55186 C -0.57431 -0.55787 -0.56979 -0.56227 -0.56858 -0.56852 C -0.56736 -0.57477 -0.56858 -0.58125 -0.56858 -0.5875 " pathEditMode="relative" rAng="0" ptsTypes="fffffffffffffffffffffff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75" y="-2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-0.00857 C 0.03525 -0.01644 0.04653 -0.02199 0.05538 -0.02778 C 0.06667 -0.03519 0.07674 -0.04329 0.0875 -0.05139 C 0.104 -0.06366 0.12049 -0.07153 0.13403 -0.08959 C 0.13785 -0.10255 0.14323 -0.11459 0.14653 -0.12778 C 0.14792 -0.13334 0.14896 -0.13889 0.15 -0.14445 C 0.15087 -0.14908 0.15087 -0.15394 0.15191 -0.15857 C 0.15695 -0.1801 0.15903 -0.17848 0.1625 -0.19676 C 0.16684 -0.21991 0.16129 -0.20278 0.16788 -0.22061 C 0.17275 -0.26667 0.17674 -0.3125 0.18212 -0.35857 C 0.18629 -0.39306 0.18854 -0.42871 0.20365 -0.45857 C 0.20643 -0.47037 0.21025 -0.48079 0.21441 -0.4919 C 0.21702 -0.50579 0.21997 -0.51412 0.225 -0.52778 C 0.22674 -0.53241 0.2309 -0.53426 0.23403 -0.53727 C 0.24827 -0.55116 0.26302 -0.55417 0.28038 -0.55625 C 0.28854 -0.55973 0.28386 -0.55857 0.29462 -0.55857 " pathEditMode="relative" rAng="0" ptsTypes="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275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2871 C -0.01267 0.00717 0.01441 0.02199 0.03195 0.04745 C 0.03907 0.05787 0.04671 0.06736 0.0533 0.07847 C 0.06632 0.10046 0.07223 0.11689 0.0908 0.1331 C 0.11025 0.15023 0.13473 0.15671 0.15504 0.17361 C 0.16424 0.18125 0.17327 0.18912 0.18195 0.19745 C 0.19341 0.20856 0.18143 0.20208 0.19254 0.20694 C 0.20209 0.21944 0.2158 0.22662 0.22657 0.23796 C 0.22917 0.24074 0.2599 0.27662 0.26754 0.28564 C 0.30869 0.33379 0.33264 0.4199 0.34983 0.48796 C 0.35122 0.4993 0.35278 0.51018 0.35504 0.52129 C 0.35625 0.52754 0.35869 0.54027 0.35869 0.54051 C 0.35816 0.54976 0.35869 0.55972 0.35695 0.56875 C 0.35625 0.57291 0.35313 0.575 0.35157 0.57847 C 0.34271 0.59699 0.33334 0.61527 0.32119 0.63078 " pathEditMode="relative" rAng="0" ptsTypes="ffffffffffffff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4" y="3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6284E1F6-97B4-4CA6-987A-ED6623172BD0}"/>
              </a:ext>
            </a:extLst>
          </p:cNvPr>
          <p:cNvSpPr/>
          <p:nvPr/>
        </p:nvSpPr>
        <p:spPr>
          <a:xfrm>
            <a:off x="357188" y="500063"/>
            <a:ext cx="1785937" cy="2000250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F89A0C20-A49C-44C0-AF4C-9A3FF3C103C2}"/>
              </a:ext>
            </a:extLst>
          </p:cNvPr>
          <p:cNvSpPr/>
          <p:nvPr/>
        </p:nvSpPr>
        <p:spPr>
          <a:xfrm>
            <a:off x="2928938" y="4071938"/>
            <a:ext cx="1785937" cy="207168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AF4AEC76-FC52-48F3-A3F7-D5F54096FAA9}"/>
              </a:ext>
            </a:extLst>
          </p:cNvPr>
          <p:cNvSpPr/>
          <p:nvPr/>
        </p:nvSpPr>
        <p:spPr>
          <a:xfrm>
            <a:off x="357188" y="4357688"/>
            <a:ext cx="1785937" cy="20002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AEAD74EE-C9ED-4F6D-88A8-6CE7B81C9817}"/>
              </a:ext>
            </a:extLst>
          </p:cNvPr>
          <p:cNvSpPr/>
          <p:nvPr/>
        </p:nvSpPr>
        <p:spPr>
          <a:xfrm>
            <a:off x="6929438" y="214313"/>
            <a:ext cx="1785937" cy="207168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33222858-A32D-476E-AB58-97F24BE74238}"/>
              </a:ext>
            </a:extLst>
          </p:cNvPr>
          <p:cNvSpPr/>
          <p:nvPr/>
        </p:nvSpPr>
        <p:spPr>
          <a:xfrm>
            <a:off x="6858000" y="4500563"/>
            <a:ext cx="2000250" cy="207168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532D5B73-7248-4760-9409-DD98EC288143}"/>
              </a:ext>
            </a:extLst>
          </p:cNvPr>
          <p:cNvSpPr/>
          <p:nvPr/>
        </p:nvSpPr>
        <p:spPr>
          <a:xfrm>
            <a:off x="4857750" y="2214563"/>
            <a:ext cx="2000250" cy="207168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нә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EDBBDC50-6F1A-4D24-8B99-51142087B774}"/>
              </a:ext>
            </a:extLst>
          </p:cNvPr>
          <p:cNvSpPr/>
          <p:nvPr/>
        </p:nvSpPr>
        <p:spPr>
          <a:xfrm>
            <a:off x="4857750" y="4572000"/>
            <a:ext cx="1785938" cy="2071688"/>
          </a:xfrm>
          <a:prstGeom prst="cub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DA69DA7B-F983-4D68-B249-4B260BB51D3F}"/>
              </a:ext>
            </a:extLst>
          </p:cNvPr>
          <p:cNvSpPr/>
          <p:nvPr/>
        </p:nvSpPr>
        <p:spPr>
          <a:xfrm>
            <a:off x="3286125" y="214313"/>
            <a:ext cx="2000250" cy="2071687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2A47DF71-5EED-453D-94ED-5BAA39F0C74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3 0.00602 C -0.07257 -0.00254 -0.09496 -0.00023 -0.11494 0.00834 C -0.12709 0.01945 -0.1125 0.0051 -0.12744 0.025 C -0.13125 0.0301 -0.13612 0.03426 -0.13994 0.03935 C -0.14688 0.06528 -0.13994 0.03727 -0.14358 0.10371 C -0.14462 0.12315 -0.15521 0.14329 -0.16685 0.15371 C -0.16997 0.16644 -0.16667 0.15764 -0.17744 0.17037 C -0.18056 0.17408 -0.18316 0.17871 -0.18646 0.18218 C -0.21112 0.20764 -0.17483 0.16389 -0.2007 0.19422 C -0.2125 0.2081 -0.20261 0.20023 -0.21494 0.20834 C -0.225 0.22222 -0.21928 0.21551 -0.23282 0.22755 C -0.24011 0.23403 -0.24341 0.24468 -0.2507 0.25139 C -0.25851 0.27176 -0.24896 0.25162 -0.26146 0.26551 C -0.27223 0.27755 -0.25747 0.26945 -0.27032 0.275 C -0.28386 0.29352 -0.27171 0.28102 -0.3007 0.28704 C -0.30313 0.2875 -0.31303 0.29236 -0.31685 0.29422 C -0.31858 0.29491 -0.32205 0.29653 -0.32205 0.29676 C -0.32882 0.30972 -0.3349 0.30834 -0.34532 0.30834 " pathEditMode="relative" rAng="0" ptsTypes="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1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2 0.00277 C -0.08229 0.00972 -0.10157 0.00578 -0.15782 0.00277 C -0.17743 -0.01227 -0.19184 -0.03287 -0.20782 -0.05417 C -0.21129 -0.0588 -0.21233 -0.06574 -0.21511 -0.07084 C -0.22309 -0.08542 -0.23316 -0.09769 -0.24184 -0.11135 C -0.25139 -0.12639 -0.26511 -0.1382 -0.27396 -0.15417 C -0.27761 -0.16088 -0.27934 -0.16899 -0.28282 -0.1757 C -0.28594 -0.18172 -0.29028 -0.18658 -0.29358 -0.19237 C -0.2974 -0.19931 -0.30018 -0.20741 -0.30434 -0.21389 C -0.31354 -0.22801 -0.32657 -0.23866 -0.33646 -0.25186 C -0.34011 -0.25672 -0.34323 -0.26875 -0.34532 -0.27338 C -0.34792 -0.27917 -0.35139 -0.28426 -0.35434 -0.29005 C -0.36545 -0.33612 -0.36945 -0.37894 -0.39532 -0.41621 C -0.41025 -0.43774 -0.40434 -0.42477 -0.42223 -0.44005 C -0.42604 -0.44329 -0.42917 -0.44815 -0.43282 -0.45186 C -0.43559 -0.45463 -0.43889 -0.45672 -0.44184 -0.45903 C -0.44358 -0.46227 -0.44497 -0.46598 -0.44723 -0.46852 C -0.44931 -0.47084 -0.45243 -0.47084 -0.45434 -0.47338 C -0.45955 -0.48033 -0.4625 -0.48936 -0.46684 -0.49723 C -0.47084 -0.5044 -0.47639 -0.50996 -0.48108 -0.51621 C -0.48663 -0.52362 -0.49827 -0.52639 -0.50434 -0.53056 C -0.52795 -0.5463 -0.54931 -0.54931 -0.5757 -0.55186 C -0.57431 -0.55787 -0.56979 -0.56227 -0.56858 -0.56852 C -0.56736 -0.57477 -0.56858 -0.58125 -0.56858 -0.5875 " pathEditMode="relative" rAng="0" ptsTypes="fffffffffffffffffffffff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75" y="-2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-0.00857 C 0.03525 -0.01644 0.04653 -0.02199 0.05538 -0.02778 C 0.06667 -0.03519 0.07674 -0.04329 0.0875 -0.05139 C 0.104 -0.06366 0.12049 -0.07153 0.13403 -0.08959 C 0.13785 -0.10255 0.14323 -0.11459 0.14653 -0.12778 C 0.14792 -0.13334 0.14896 -0.13889 0.15 -0.14445 C 0.15087 -0.14908 0.15087 -0.15394 0.15191 -0.15857 C 0.15695 -0.1801 0.15903 -0.17848 0.1625 -0.19676 C 0.16684 -0.21991 0.16129 -0.20278 0.16788 -0.22061 C 0.17275 -0.26667 0.17674 -0.3125 0.18212 -0.35857 C 0.18629 -0.39306 0.18854 -0.42871 0.20365 -0.45857 C 0.20643 -0.47037 0.21025 -0.48079 0.21441 -0.4919 C 0.21702 -0.50579 0.21997 -0.51412 0.225 -0.52778 C 0.22674 -0.53241 0.2309 -0.53426 0.23403 -0.53727 C 0.24827 -0.55116 0.26302 -0.55417 0.28038 -0.55625 C 0.28854 -0.55973 0.28386 -0.55857 0.29462 -0.55857 " pathEditMode="relative" rAng="0" ptsTypes="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275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2871 C -0.01267 0.00717 0.01441 0.02199 0.03195 0.04745 C 0.03907 0.05787 0.04671 0.06736 0.0533 0.07847 C 0.06632 0.10046 0.07223 0.11689 0.0908 0.1331 C 0.11025 0.15023 0.13473 0.15671 0.15504 0.17361 C 0.16424 0.18125 0.17327 0.18912 0.18195 0.19745 C 0.19341 0.20856 0.18143 0.20208 0.19254 0.20694 C 0.20209 0.21944 0.2158 0.22662 0.22657 0.23796 C 0.22917 0.24074 0.2599 0.27662 0.26754 0.28564 C 0.30869 0.33379 0.33264 0.4199 0.34983 0.48796 C 0.35122 0.4993 0.35278 0.51018 0.35504 0.52129 C 0.35625 0.52754 0.35869 0.54027 0.35869 0.54051 C 0.35816 0.54976 0.35869 0.55972 0.35695 0.56875 C 0.35625 0.57291 0.35313 0.575 0.35157 0.57847 C 0.34271 0.59699 0.33334 0.61527 0.32119 0.63078 " pathEditMode="relative" rAng="0" ptsTypes="ffffffffffffff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4" y="3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768615DF-BF46-4528-9333-347A26322735}"/>
              </a:ext>
            </a:extLst>
          </p:cNvPr>
          <p:cNvSpPr/>
          <p:nvPr/>
        </p:nvSpPr>
        <p:spPr>
          <a:xfrm>
            <a:off x="214313" y="500063"/>
            <a:ext cx="2071687" cy="2071687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кы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F7F7EA1D-A57E-49CD-8364-35B89A185EF2}"/>
              </a:ext>
            </a:extLst>
          </p:cNvPr>
          <p:cNvSpPr/>
          <p:nvPr/>
        </p:nvSpPr>
        <p:spPr>
          <a:xfrm>
            <a:off x="2786063" y="4071938"/>
            <a:ext cx="1928812" cy="207168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бө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322A8913-396E-402A-97DB-616C9E0A3DF5}"/>
              </a:ext>
            </a:extLst>
          </p:cNvPr>
          <p:cNvSpPr/>
          <p:nvPr/>
        </p:nvSpPr>
        <p:spPr>
          <a:xfrm>
            <a:off x="357188" y="4357688"/>
            <a:ext cx="1785937" cy="20002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4D53968D-93C0-4172-AAD0-AB7C71B3C7F0}"/>
              </a:ext>
            </a:extLst>
          </p:cNvPr>
          <p:cNvSpPr/>
          <p:nvPr/>
        </p:nvSpPr>
        <p:spPr>
          <a:xfrm>
            <a:off x="6929438" y="214313"/>
            <a:ext cx="1785937" cy="207168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CEFAEA35-41F5-48D3-937E-1A096BB49A39}"/>
              </a:ext>
            </a:extLst>
          </p:cNvPr>
          <p:cNvSpPr/>
          <p:nvPr/>
        </p:nvSpPr>
        <p:spPr>
          <a:xfrm>
            <a:off x="7072313" y="4500563"/>
            <a:ext cx="1785937" cy="207168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яр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BBA39C37-6577-4F83-8EF8-48E51D948C46}"/>
              </a:ext>
            </a:extLst>
          </p:cNvPr>
          <p:cNvSpPr/>
          <p:nvPr/>
        </p:nvSpPr>
        <p:spPr>
          <a:xfrm>
            <a:off x="4857750" y="2214563"/>
            <a:ext cx="2000250" cy="207168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4BFB7C7A-2530-49E9-ABF9-BC32075FD4BC}"/>
              </a:ext>
            </a:extLst>
          </p:cNvPr>
          <p:cNvSpPr/>
          <p:nvPr/>
        </p:nvSpPr>
        <p:spPr>
          <a:xfrm>
            <a:off x="4857750" y="4572000"/>
            <a:ext cx="1785938" cy="2071688"/>
          </a:xfrm>
          <a:prstGeom prst="cub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B7FB74C7-9AB9-46FC-BD7B-B30CF00A0849}"/>
              </a:ext>
            </a:extLst>
          </p:cNvPr>
          <p:cNvSpPr/>
          <p:nvPr/>
        </p:nvSpPr>
        <p:spPr>
          <a:xfrm>
            <a:off x="3286125" y="214313"/>
            <a:ext cx="1785938" cy="2071687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DB889E5F-A46A-4978-8FC0-64CCA9C221F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3 0.00602 C -0.07257 -0.00254 -0.09496 -0.00023 -0.11494 0.00834 C -0.12709 0.01945 -0.1125 0.0051 -0.12744 0.025 C -0.13125 0.0301 -0.13612 0.03426 -0.13994 0.03935 C -0.14688 0.06528 -0.13994 0.03727 -0.14358 0.10371 C -0.14462 0.12315 -0.15521 0.14329 -0.16685 0.15371 C -0.16997 0.16644 -0.16667 0.15764 -0.17744 0.17037 C -0.18056 0.17408 -0.18316 0.17871 -0.18646 0.18218 C -0.21112 0.20764 -0.17483 0.16389 -0.2007 0.19422 C -0.2125 0.2081 -0.20261 0.20023 -0.21494 0.20834 C -0.225 0.22222 -0.21928 0.21551 -0.23282 0.22755 C -0.24011 0.23403 -0.24341 0.24468 -0.2507 0.25139 C -0.25851 0.27176 -0.24896 0.25162 -0.26146 0.26551 C -0.27223 0.27755 -0.25747 0.26945 -0.27032 0.275 C -0.28386 0.29352 -0.27171 0.28102 -0.3007 0.28704 C -0.30313 0.2875 -0.31303 0.29236 -0.31685 0.29422 C -0.31858 0.29491 -0.32205 0.29653 -0.32205 0.29676 C -0.32882 0.30972 -0.3349 0.30834 -0.34532 0.30834 " pathEditMode="relative" rAng="0" ptsTypes="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1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2 0.00277 C -0.08229 0.00972 -0.10157 0.00578 -0.15782 0.00277 C -0.17743 -0.01227 -0.19184 -0.03287 -0.20782 -0.05417 C -0.21129 -0.0588 -0.21233 -0.06574 -0.21511 -0.07084 C -0.22309 -0.08542 -0.23316 -0.09769 -0.24184 -0.11135 C -0.25139 -0.12639 -0.26511 -0.1382 -0.27396 -0.15417 C -0.27761 -0.16088 -0.27934 -0.16899 -0.28282 -0.1757 C -0.28594 -0.18172 -0.29028 -0.18658 -0.29358 -0.19237 C -0.2974 -0.19931 -0.30018 -0.20741 -0.30434 -0.21389 C -0.31354 -0.22801 -0.32657 -0.23866 -0.33646 -0.25186 C -0.34011 -0.25672 -0.34323 -0.26875 -0.34532 -0.27338 C -0.34792 -0.27917 -0.35139 -0.28426 -0.35434 -0.29005 C -0.36545 -0.33612 -0.36945 -0.37894 -0.39532 -0.41621 C -0.41025 -0.43774 -0.40434 -0.42477 -0.42223 -0.44005 C -0.42604 -0.44329 -0.42917 -0.44815 -0.43282 -0.45186 C -0.43559 -0.45463 -0.43889 -0.45672 -0.44184 -0.45903 C -0.44358 -0.46227 -0.44497 -0.46598 -0.44723 -0.46852 C -0.44931 -0.47084 -0.45243 -0.47084 -0.45434 -0.47338 C -0.45955 -0.48033 -0.4625 -0.48936 -0.46684 -0.49723 C -0.47084 -0.5044 -0.47639 -0.50996 -0.48108 -0.51621 C -0.48663 -0.52362 -0.49827 -0.52639 -0.50434 -0.53056 C -0.52795 -0.5463 -0.54931 -0.54931 -0.5757 -0.55186 C -0.57431 -0.55787 -0.56979 -0.56227 -0.56858 -0.56852 C -0.56736 -0.57477 -0.56858 -0.58125 -0.56858 -0.5875 " pathEditMode="relative" rAng="0" ptsTypes="fffffffffffffffffffffff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75" y="-2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-0.00857 C 0.03525 -0.01644 0.04653 -0.02199 0.05538 -0.02778 C 0.06667 -0.03519 0.07674 -0.04329 0.0875 -0.05139 C 0.104 -0.06366 0.12049 -0.07153 0.13403 -0.08959 C 0.13785 -0.10255 0.14323 -0.11459 0.14653 -0.12778 C 0.14792 -0.13334 0.14896 -0.13889 0.15 -0.14445 C 0.15087 -0.14908 0.15087 -0.15394 0.15191 -0.15857 C 0.15695 -0.1801 0.15903 -0.17848 0.1625 -0.19676 C 0.16684 -0.21991 0.16129 -0.20278 0.16788 -0.22061 C 0.17275 -0.26667 0.17674 -0.3125 0.18212 -0.35857 C 0.18629 -0.39306 0.18854 -0.42871 0.20365 -0.45857 C 0.20643 -0.47037 0.21025 -0.48079 0.21441 -0.4919 C 0.21702 -0.50579 0.21997 -0.51412 0.225 -0.52778 C 0.22674 -0.53241 0.2309 -0.53426 0.23403 -0.53727 C 0.24827 -0.55116 0.26302 -0.55417 0.28038 -0.55625 C 0.28854 -0.55973 0.28386 -0.55857 0.29462 -0.55857 " pathEditMode="relative" rAng="0" ptsTypes="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275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2871 C -0.01267 0.00717 0.01441 0.02199 0.03195 0.04745 C 0.03907 0.05787 0.04671 0.06736 0.0533 0.07847 C 0.06632 0.10046 0.07223 0.11689 0.0908 0.1331 C 0.11025 0.15023 0.13473 0.15671 0.15504 0.17361 C 0.16424 0.18125 0.17327 0.18912 0.18195 0.19745 C 0.19341 0.20856 0.18143 0.20208 0.19254 0.20694 C 0.20209 0.21944 0.2158 0.22662 0.22657 0.23796 C 0.22917 0.24074 0.2599 0.27662 0.26754 0.28564 C 0.30869 0.33379 0.33264 0.4199 0.34983 0.48796 C 0.35122 0.4993 0.35278 0.51018 0.35504 0.52129 C 0.35625 0.52754 0.35869 0.54027 0.35869 0.54051 C 0.35816 0.54976 0.35869 0.55972 0.35695 0.56875 C 0.35625 0.57291 0.35313 0.575 0.35157 0.57847 C 0.34271 0.59699 0.33334 0.61527 0.32119 0.63078 " pathEditMode="relative" rAng="0" ptsTypes="ffffffffffffff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4" y="3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CD5DE042-1A79-408B-BB59-C9CA23A41FB6}"/>
              </a:ext>
            </a:extLst>
          </p:cNvPr>
          <p:cNvSpPr/>
          <p:nvPr/>
        </p:nvSpPr>
        <p:spPr>
          <a:xfrm>
            <a:off x="500063" y="500063"/>
            <a:ext cx="1785937" cy="2071687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CB4A00CB-4556-46AD-A712-D489150D2231}"/>
              </a:ext>
            </a:extLst>
          </p:cNvPr>
          <p:cNvSpPr/>
          <p:nvPr/>
        </p:nvSpPr>
        <p:spPr>
          <a:xfrm>
            <a:off x="2928938" y="4071938"/>
            <a:ext cx="1785937" cy="207168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7891B960-1C1B-4310-BEAC-1F47E946EAD2}"/>
              </a:ext>
            </a:extLst>
          </p:cNvPr>
          <p:cNvSpPr/>
          <p:nvPr/>
        </p:nvSpPr>
        <p:spPr>
          <a:xfrm>
            <a:off x="142875" y="4357688"/>
            <a:ext cx="2000250" cy="20002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эш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46D72836-712F-4210-BDCC-AF4980FF7BB2}"/>
              </a:ext>
            </a:extLst>
          </p:cNvPr>
          <p:cNvSpPr/>
          <p:nvPr/>
        </p:nvSpPr>
        <p:spPr>
          <a:xfrm>
            <a:off x="6929438" y="214313"/>
            <a:ext cx="1785937" cy="207168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1E4A4D26-E68E-4B67-9567-9D574F3D8235}"/>
              </a:ext>
            </a:extLst>
          </p:cNvPr>
          <p:cNvSpPr/>
          <p:nvPr/>
        </p:nvSpPr>
        <p:spPr>
          <a:xfrm>
            <a:off x="7072313" y="4500563"/>
            <a:ext cx="1785937" cy="207168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51DF873F-A894-4385-A153-65D0FD4E28BF}"/>
              </a:ext>
            </a:extLst>
          </p:cNvPr>
          <p:cNvSpPr/>
          <p:nvPr/>
        </p:nvSpPr>
        <p:spPr>
          <a:xfrm>
            <a:off x="4857750" y="2214563"/>
            <a:ext cx="2000250" cy="207168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B50CFBA2-BE97-4A8D-9429-5A0B0CFD95FC}"/>
              </a:ext>
            </a:extLst>
          </p:cNvPr>
          <p:cNvSpPr/>
          <p:nvPr/>
        </p:nvSpPr>
        <p:spPr>
          <a:xfrm>
            <a:off x="4857750" y="4572000"/>
            <a:ext cx="1785938" cy="2071688"/>
          </a:xfrm>
          <a:prstGeom prst="cub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3FCE295F-E04B-45BD-9E48-E32F7038A5DE}"/>
              </a:ext>
            </a:extLst>
          </p:cNvPr>
          <p:cNvSpPr/>
          <p:nvPr/>
        </p:nvSpPr>
        <p:spPr>
          <a:xfrm>
            <a:off x="3286125" y="214313"/>
            <a:ext cx="1785938" cy="2071687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7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54342DB7-6017-4A5F-AE13-1988D632023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3 0.00602 C -0.07257 -0.00254 -0.09496 -0.00023 -0.11494 0.00834 C -0.12709 0.01945 -0.1125 0.0051 -0.12744 0.025 C -0.13125 0.0301 -0.13612 0.03426 -0.13994 0.03935 C -0.14688 0.06528 -0.13994 0.03727 -0.14358 0.10371 C -0.14462 0.12315 -0.15521 0.14329 -0.16685 0.15371 C -0.16997 0.16644 -0.16667 0.15764 -0.17744 0.17037 C -0.18056 0.17408 -0.18316 0.17871 -0.18646 0.18218 C -0.21112 0.20764 -0.17483 0.16389 -0.2007 0.19422 C -0.2125 0.2081 -0.20261 0.20023 -0.21494 0.20834 C -0.225 0.22222 -0.21928 0.21551 -0.23282 0.22755 C -0.24011 0.23403 -0.24341 0.24468 -0.2507 0.25139 C -0.25851 0.27176 -0.24896 0.25162 -0.26146 0.26551 C -0.27223 0.27755 -0.25747 0.26945 -0.27032 0.275 C -0.28386 0.29352 -0.27171 0.28102 -0.3007 0.28704 C -0.30313 0.2875 -0.31303 0.29236 -0.31685 0.29422 C -0.31858 0.29491 -0.32205 0.29653 -0.32205 0.29676 C -0.32882 0.30972 -0.3349 0.30834 -0.34532 0.30834 " pathEditMode="relative" rAng="0" ptsTypes="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1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2 0.00277 C -0.08229 0.00972 -0.10157 0.00578 -0.15782 0.00277 C -0.17743 -0.01227 -0.19184 -0.03287 -0.20782 -0.05417 C -0.21129 -0.0588 -0.21233 -0.06574 -0.21511 -0.07084 C -0.22309 -0.08542 -0.23316 -0.09769 -0.24184 -0.11135 C -0.25139 -0.12639 -0.26511 -0.1382 -0.27396 -0.15417 C -0.27761 -0.16088 -0.27934 -0.16899 -0.28282 -0.1757 C -0.28594 -0.18172 -0.29028 -0.18658 -0.29358 -0.19237 C -0.2974 -0.19931 -0.30018 -0.20741 -0.30434 -0.21389 C -0.31354 -0.22801 -0.32657 -0.23866 -0.33646 -0.25186 C -0.34011 -0.25672 -0.34323 -0.26875 -0.34532 -0.27338 C -0.34792 -0.27917 -0.35139 -0.28426 -0.35434 -0.29005 C -0.36545 -0.33612 -0.36945 -0.37894 -0.39532 -0.41621 C -0.41025 -0.43774 -0.40434 -0.42477 -0.42223 -0.44005 C -0.42604 -0.44329 -0.42917 -0.44815 -0.43282 -0.45186 C -0.43559 -0.45463 -0.43889 -0.45672 -0.44184 -0.45903 C -0.44358 -0.46227 -0.44497 -0.46598 -0.44723 -0.46852 C -0.44931 -0.47084 -0.45243 -0.47084 -0.45434 -0.47338 C -0.45955 -0.48033 -0.4625 -0.48936 -0.46684 -0.49723 C -0.47084 -0.5044 -0.47639 -0.50996 -0.48108 -0.51621 C -0.48663 -0.52362 -0.49827 -0.52639 -0.50434 -0.53056 C -0.52795 -0.5463 -0.54931 -0.54931 -0.5757 -0.55186 C -0.57431 -0.55787 -0.56979 -0.56227 -0.56858 -0.56852 C -0.56736 -0.57477 -0.56858 -0.58125 -0.56858 -0.5875 " pathEditMode="relative" rAng="0" ptsTypes="fffffffffffffffffffffff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75" y="-291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1 -0.00857 C 0.03525 -0.01644 0.04653 -0.02199 0.05538 -0.02778 C 0.06667 -0.03519 0.07674 -0.04329 0.0875 -0.05139 C 0.104 -0.06366 0.12049 -0.07153 0.13403 -0.08959 C 0.13785 -0.10255 0.14323 -0.11459 0.14653 -0.12778 C 0.14792 -0.13334 0.14896 -0.13889 0.15 -0.14445 C 0.15087 -0.14908 0.15087 -0.15394 0.15191 -0.15857 C 0.15695 -0.1801 0.15903 -0.17848 0.1625 -0.19676 C 0.16684 -0.21991 0.16129 -0.20278 0.16788 -0.22061 C 0.17275 -0.26667 0.17674 -0.3125 0.18212 -0.35857 C 0.18629 -0.39306 0.18854 -0.42871 0.20365 -0.45857 C 0.20643 -0.47037 0.21025 -0.48079 0.21441 -0.4919 C 0.21702 -0.50579 0.21997 -0.51412 0.225 -0.52778 C 0.22674 -0.53241 0.2309 -0.53426 0.23403 -0.53727 C 0.24827 -0.55116 0.26302 -0.55417 0.28038 -0.55625 C 0.28854 -0.55973 0.28386 -0.55857 0.29462 -0.55857 " pathEditMode="relative" rAng="0" ptsTypes="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275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6 -0.02871 C -0.01267 0.00717 0.01441 0.02199 0.03195 0.04745 C 0.03907 0.05787 0.04671 0.06736 0.0533 0.07847 C 0.06632 0.10046 0.07223 0.11689 0.0908 0.1331 C 0.11025 0.15023 0.13473 0.15671 0.15504 0.17361 C 0.16424 0.18125 0.17327 0.18912 0.18195 0.19745 C 0.19341 0.20856 0.18143 0.20208 0.19254 0.20694 C 0.20209 0.21944 0.2158 0.22662 0.22657 0.23796 C 0.22917 0.24074 0.2599 0.27662 0.26754 0.28564 C 0.30869 0.33379 0.33264 0.4199 0.34983 0.48796 C 0.35122 0.4993 0.35278 0.51018 0.35504 0.52129 C 0.35625 0.52754 0.35869 0.54027 0.35869 0.54051 C 0.35816 0.54976 0.35869 0.55972 0.35695 0.56875 C 0.35625 0.57291 0.35313 0.575 0.35157 0.57847 C 0.34271 0.59699 0.33334 0.61527 0.32119 0.63078 " pathEditMode="relative" rAng="0" ptsTypes="ffffffffffffff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4" y="3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6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>
            <a:extLst>
              <a:ext uri="{FF2B5EF4-FFF2-40B4-BE49-F238E27FC236}">
                <a16:creationId xmlns:a16="http://schemas.microsoft.com/office/drawing/2014/main" id="{C0196C36-7ADD-4BD3-AF61-0A4EFD6EB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5938" y="428625"/>
            <a:ext cx="56769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de-DE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tt-RU" altLang="de-DE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үзне кайсы сандыкка </a:t>
            </a:r>
          </a:p>
          <a:p>
            <a:pPr algn="ctr" eaLnBrk="1" hangingPunct="1"/>
            <a:r>
              <a:rPr lang="tt-RU" altLang="de-DE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салырга кирәк?</a:t>
            </a:r>
            <a:endParaRPr lang="ru-RU" altLang="de-DE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945A5A7-8490-4EA6-8CAD-A1743C209275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2" name="Группа 5">
            <a:extLst>
              <a:ext uri="{FF2B5EF4-FFF2-40B4-BE49-F238E27FC236}">
                <a16:creationId xmlns:a16="http://schemas.microsoft.com/office/drawing/2014/main" id="{E9C9A1F3-E129-4EAA-A66F-83E0F2B259A3}"/>
              </a:ext>
            </a:extLst>
          </p:cNvPr>
          <p:cNvGrpSpPr>
            <a:grpSpLocks/>
          </p:cNvGrpSpPr>
          <p:nvPr/>
        </p:nvGrpSpPr>
        <p:grpSpPr bwMode="auto">
          <a:xfrm>
            <a:off x="500063" y="3643313"/>
            <a:ext cx="2714625" cy="2224087"/>
            <a:chOff x="142844" y="357166"/>
            <a:chExt cx="2714644" cy="2224846"/>
          </a:xfrm>
        </p:grpSpPr>
        <p:pic>
          <p:nvPicPr>
            <p:cNvPr id="16417" name="Рисунок 6" descr="сундук.jpg">
              <a:extLst>
                <a:ext uri="{FF2B5EF4-FFF2-40B4-BE49-F238E27FC236}">
                  <a16:creationId xmlns:a16="http://schemas.microsoft.com/office/drawing/2014/main" id="{95C31EEB-CF84-437E-95AD-641376849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418" name="Группа 11">
              <a:extLst>
                <a:ext uri="{FF2B5EF4-FFF2-40B4-BE49-F238E27FC236}">
                  <a16:creationId xmlns:a16="http://schemas.microsoft.com/office/drawing/2014/main" id="{2F44733B-26EA-425E-A364-17E07EC780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16419" name="Группа 16">
                <a:extLst>
                  <a:ext uri="{FF2B5EF4-FFF2-40B4-BE49-F238E27FC236}">
                    <a16:creationId xmlns:a16="http://schemas.microsoft.com/office/drawing/2014/main" id="{368E1BEE-9F0C-43A5-BB15-5808893810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" name="Прямоугольник 10">
                  <a:extLst>
                    <a:ext uri="{FF2B5EF4-FFF2-40B4-BE49-F238E27FC236}">
                      <a16:creationId xmlns:a16="http://schemas.microsoft.com/office/drawing/2014/main" id="{D3C1DA50-26B7-45BD-B48A-AEF2E592E2CC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2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2" name="Прямая соединительная линия 11">
                  <a:extLst>
                    <a:ext uri="{FF2B5EF4-FFF2-40B4-BE49-F238E27FC236}">
                      <a16:creationId xmlns:a16="http://schemas.microsoft.com/office/drawing/2014/main" id="{E7E2C56A-72CC-4BDF-A43D-9DF2797DCAB1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2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Овал 12">
                  <a:extLst>
                    <a:ext uri="{FF2B5EF4-FFF2-40B4-BE49-F238E27FC236}">
                      <a16:creationId xmlns:a16="http://schemas.microsoft.com/office/drawing/2014/main" id="{36711518-814A-414A-BA2E-B5A6DEE96526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29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A7891E2C-F304-42EC-B8C2-AFF957DBD12D}"/>
                  </a:ext>
                </a:extLst>
              </p:cNvPr>
              <p:cNvSpPr/>
              <p:nvPr/>
            </p:nvSpPr>
            <p:spPr>
              <a:xfrm>
                <a:off x="6642037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5" name="Группа 22">
            <a:extLst>
              <a:ext uri="{FF2B5EF4-FFF2-40B4-BE49-F238E27FC236}">
                <a16:creationId xmlns:a16="http://schemas.microsoft.com/office/drawing/2014/main" id="{E22EA3AB-A34C-4815-92B7-33E511C23242}"/>
              </a:ext>
            </a:extLst>
          </p:cNvPr>
          <p:cNvGrpSpPr>
            <a:grpSpLocks/>
          </p:cNvGrpSpPr>
          <p:nvPr/>
        </p:nvGrpSpPr>
        <p:grpSpPr bwMode="auto">
          <a:xfrm>
            <a:off x="3357563" y="2000250"/>
            <a:ext cx="2852737" cy="2338388"/>
            <a:chOff x="357159" y="4357694"/>
            <a:chExt cx="2853180" cy="2338386"/>
          </a:xfrm>
        </p:grpSpPr>
        <p:pic>
          <p:nvPicPr>
            <p:cNvPr id="16404" name="Рисунок 23" descr="сундук.jpg">
              <a:extLst>
                <a:ext uri="{FF2B5EF4-FFF2-40B4-BE49-F238E27FC236}">
                  <a16:creationId xmlns:a16="http://schemas.microsoft.com/office/drawing/2014/main" id="{0955B9CF-545F-4F24-A922-49A949CD6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405" name="Группа 19">
              <a:extLst>
                <a:ext uri="{FF2B5EF4-FFF2-40B4-BE49-F238E27FC236}">
                  <a16:creationId xmlns:a16="http://schemas.microsoft.com/office/drawing/2014/main" id="{7D6E1697-5C4F-4FFB-BBC4-C21E4DEA99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2" y="5429264"/>
              <a:ext cx="2285989" cy="857238"/>
              <a:chOff x="857224" y="4286255"/>
              <a:chExt cx="7429531" cy="1785937"/>
            </a:xfrm>
          </p:grpSpPr>
          <p:grpSp>
            <p:nvGrpSpPr>
              <p:cNvPr id="16406" name="Группа 8">
                <a:extLst>
                  <a:ext uri="{FF2B5EF4-FFF2-40B4-BE49-F238E27FC236}">
                    <a16:creationId xmlns:a16="http://schemas.microsoft.com/office/drawing/2014/main" id="{C290C38F-6925-454F-A960-636B27B50C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7224" y="4429131"/>
                <a:ext cx="7429531" cy="1428749"/>
                <a:chOff x="857224" y="4429131"/>
                <a:chExt cx="7429531" cy="1428749"/>
              </a:xfrm>
            </p:grpSpPr>
            <p:grpSp>
              <p:nvGrpSpPr>
                <p:cNvPr id="16408" name="Группа 16">
                  <a:extLst>
                    <a:ext uri="{FF2B5EF4-FFF2-40B4-BE49-F238E27FC236}">
                      <a16:creationId xmlns:a16="http://schemas.microsoft.com/office/drawing/2014/main" id="{632F8E52-DEFA-4FBA-AF6B-FF153BACB6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57806" y="4429131"/>
                  <a:ext cx="2928949" cy="1428749"/>
                  <a:chOff x="5572120" y="3643313"/>
                  <a:chExt cx="2928970" cy="1428759"/>
                </a:xfrm>
              </p:grpSpPr>
              <p:sp>
                <p:nvSpPr>
                  <p:cNvPr id="34" name="Прямоугольник 33">
                    <a:extLst>
                      <a:ext uri="{FF2B5EF4-FFF2-40B4-BE49-F238E27FC236}">
                        <a16:creationId xmlns:a16="http://schemas.microsoft.com/office/drawing/2014/main" id="{9EC3799C-A698-40BA-8E1F-0A7D29E5CF6E}"/>
                      </a:ext>
                    </a:extLst>
                  </p:cNvPr>
                  <p:cNvSpPr/>
                  <p:nvPr/>
                </p:nvSpPr>
                <p:spPr>
                  <a:xfrm>
                    <a:off x="5571330" y="3642634"/>
                    <a:ext cx="2931028" cy="142877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35" name="Прямая соединительная линия 34">
                    <a:extLst>
                      <a:ext uri="{FF2B5EF4-FFF2-40B4-BE49-F238E27FC236}">
                        <a16:creationId xmlns:a16="http://schemas.microsoft.com/office/drawing/2014/main" id="{08441901-8366-41A2-B4DD-0A2FAB412D38}"/>
                      </a:ext>
                    </a:extLst>
                  </p:cNvPr>
                  <p:cNvCxnSpPr/>
                  <p:nvPr/>
                </p:nvCxnSpPr>
                <p:spPr>
                  <a:xfrm>
                    <a:off x="5571330" y="3642634"/>
                    <a:ext cx="2931028" cy="1428778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" name="Овал 35">
                    <a:extLst>
                      <a:ext uri="{FF2B5EF4-FFF2-40B4-BE49-F238E27FC236}">
                        <a16:creationId xmlns:a16="http://schemas.microsoft.com/office/drawing/2014/main" id="{51F27C3D-E544-4FF1-9666-5249F0742C9F}"/>
                      </a:ext>
                    </a:extLst>
                  </p:cNvPr>
                  <p:cNvSpPr/>
                  <p:nvPr/>
                </p:nvSpPr>
                <p:spPr>
                  <a:xfrm>
                    <a:off x="7573511" y="3784851"/>
                    <a:ext cx="655351" cy="707774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29" name="Прямоугольник 28">
                  <a:extLst>
                    <a:ext uri="{FF2B5EF4-FFF2-40B4-BE49-F238E27FC236}">
                      <a16:creationId xmlns:a16="http://schemas.microsoft.com/office/drawing/2014/main" id="{4A03A4FB-98FD-4414-B3EC-A5FF4CE3DFEB}"/>
                    </a:ext>
                  </a:extLst>
                </p:cNvPr>
                <p:cNvSpPr/>
                <p:nvPr/>
              </p:nvSpPr>
              <p:spPr>
                <a:xfrm>
                  <a:off x="3788309" y="4428452"/>
                  <a:ext cx="1568708" cy="14287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16410" name="Группа 16">
                  <a:extLst>
                    <a:ext uri="{FF2B5EF4-FFF2-40B4-BE49-F238E27FC236}">
                      <a16:creationId xmlns:a16="http://schemas.microsoft.com/office/drawing/2014/main" id="{3021021F-FD16-4E94-A1B7-60C13644AC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57224" y="4429131"/>
                  <a:ext cx="2928950" cy="1428749"/>
                  <a:chOff x="5572132" y="3643313"/>
                  <a:chExt cx="2928971" cy="1428759"/>
                </a:xfrm>
              </p:grpSpPr>
              <p:sp>
                <p:nvSpPr>
                  <p:cNvPr id="31" name="Прямоугольник 30">
                    <a:extLst>
                      <a:ext uri="{FF2B5EF4-FFF2-40B4-BE49-F238E27FC236}">
                        <a16:creationId xmlns:a16="http://schemas.microsoft.com/office/drawing/2014/main" id="{0B34420E-5A49-442E-AAF5-A81A96E7C16A}"/>
                      </a:ext>
                    </a:extLst>
                  </p:cNvPr>
                  <p:cNvSpPr/>
                  <p:nvPr/>
                </p:nvSpPr>
                <p:spPr>
                  <a:xfrm>
                    <a:off x="5572210" y="3642634"/>
                    <a:ext cx="2931029" cy="142877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32" name="Прямая соединительная линия 31">
                    <a:extLst>
                      <a:ext uri="{FF2B5EF4-FFF2-40B4-BE49-F238E27FC236}">
                        <a16:creationId xmlns:a16="http://schemas.microsoft.com/office/drawing/2014/main" id="{B2155D50-0763-48B3-B556-AFAC424D208F}"/>
                      </a:ext>
                    </a:extLst>
                  </p:cNvPr>
                  <p:cNvCxnSpPr/>
                  <p:nvPr/>
                </p:nvCxnSpPr>
                <p:spPr>
                  <a:xfrm>
                    <a:off x="5572210" y="3642634"/>
                    <a:ext cx="2931029" cy="1428778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" name="Овал 32">
                    <a:extLst>
                      <a:ext uri="{FF2B5EF4-FFF2-40B4-BE49-F238E27FC236}">
                        <a16:creationId xmlns:a16="http://schemas.microsoft.com/office/drawing/2014/main" id="{F3B27061-B990-4D33-B388-43792DC2B4BE}"/>
                      </a:ext>
                    </a:extLst>
                  </p:cNvPr>
                  <p:cNvSpPr/>
                  <p:nvPr/>
                </p:nvSpPr>
                <p:spPr>
                  <a:xfrm>
                    <a:off x="7574392" y="3784851"/>
                    <a:ext cx="655352" cy="707774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27" name="Прямоугольник 26">
                <a:extLst>
                  <a:ext uri="{FF2B5EF4-FFF2-40B4-BE49-F238E27FC236}">
                    <a16:creationId xmlns:a16="http://schemas.microsoft.com/office/drawing/2014/main" id="{8699F09A-42FF-44B1-A58B-C7359E811291}"/>
                  </a:ext>
                </a:extLst>
              </p:cNvPr>
              <p:cNvSpPr/>
              <p:nvPr/>
            </p:nvSpPr>
            <p:spPr>
              <a:xfrm rot="5400000">
                <a:off x="4500159" y="5143096"/>
                <a:ext cx="1785960" cy="7224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5" name="Группа 36">
            <a:extLst>
              <a:ext uri="{FF2B5EF4-FFF2-40B4-BE49-F238E27FC236}">
                <a16:creationId xmlns:a16="http://schemas.microsoft.com/office/drawing/2014/main" id="{45E90D6C-E450-4EC1-98FD-FD136D97AB32}"/>
              </a:ext>
            </a:extLst>
          </p:cNvPr>
          <p:cNvGrpSpPr>
            <a:grpSpLocks/>
          </p:cNvGrpSpPr>
          <p:nvPr/>
        </p:nvGrpSpPr>
        <p:grpSpPr bwMode="auto">
          <a:xfrm>
            <a:off x="5929313" y="3786188"/>
            <a:ext cx="2852737" cy="2338387"/>
            <a:chOff x="3214678" y="3857628"/>
            <a:chExt cx="2853180" cy="2338386"/>
          </a:xfrm>
        </p:grpSpPr>
        <p:pic>
          <p:nvPicPr>
            <p:cNvPr id="16393" name="Рисунок 37" descr="сундук.jpg">
              <a:extLst>
                <a:ext uri="{FF2B5EF4-FFF2-40B4-BE49-F238E27FC236}">
                  <a16:creationId xmlns:a16="http://schemas.microsoft.com/office/drawing/2014/main" id="{58B6D565-17AC-416C-A73C-5E462970D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394" name="Группа 17">
              <a:extLst>
                <a:ext uri="{FF2B5EF4-FFF2-40B4-BE49-F238E27FC236}">
                  <a16:creationId xmlns:a16="http://schemas.microsoft.com/office/drawing/2014/main" id="{F952A933-A182-4EC0-B5D3-E88192AE50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1" cy="857239"/>
              <a:chOff x="1643042" y="4071942"/>
              <a:chExt cx="6000792" cy="1785938"/>
            </a:xfrm>
          </p:grpSpPr>
          <p:grpSp>
            <p:nvGrpSpPr>
              <p:cNvPr id="16395" name="Группа 5">
                <a:extLst>
                  <a:ext uri="{FF2B5EF4-FFF2-40B4-BE49-F238E27FC236}">
                    <a16:creationId xmlns:a16="http://schemas.microsoft.com/office/drawing/2014/main" id="{5916F021-4C27-446B-A0B2-01B2AC1C2E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47" name="Прямоугольник 46">
                  <a:extLst>
                    <a:ext uri="{FF2B5EF4-FFF2-40B4-BE49-F238E27FC236}">
                      <a16:creationId xmlns:a16="http://schemas.microsoft.com/office/drawing/2014/main" id="{83168CA9-17E7-4E57-AEB1-E130C65D3E62}"/>
                    </a:ext>
                  </a:extLst>
                </p:cNvPr>
                <p:cNvSpPr/>
                <p:nvPr/>
              </p:nvSpPr>
              <p:spPr>
                <a:xfrm>
                  <a:off x="2714815" y="1427012"/>
                  <a:ext cx="3928230" cy="364338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48" name="Овал 47">
                  <a:extLst>
                    <a:ext uri="{FF2B5EF4-FFF2-40B4-BE49-F238E27FC236}">
                      <a16:creationId xmlns:a16="http://schemas.microsoft.com/office/drawing/2014/main" id="{909E0097-75EC-4A2A-AE8A-970BB0E0D974}"/>
                    </a:ext>
                  </a:extLst>
                </p:cNvPr>
                <p:cNvSpPr/>
                <p:nvPr/>
              </p:nvSpPr>
              <p:spPr>
                <a:xfrm>
                  <a:off x="3933924" y="2430628"/>
                  <a:ext cx="1562955" cy="163615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6396" name="Группа 8">
                <a:extLst>
                  <a:ext uri="{FF2B5EF4-FFF2-40B4-BE49-F238E27FC236}">
                    <a16:creationId xmlns:a16="http://schemas.microsoft.com/office/drawing/2014/main" id="{E30D48CA-3746-42A2-B456-2115D4ED7A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44" name="Прямоугольник 43">
                  <a:extLst>
                    <a:ext uri="{FF2B5EF4-FFF2-40B4-BE49-F238E27FC236}">
                      <a16:creationId xmlns:a16="http://schemas.microsoft.com/office/drawing/2014/main" id="{E41D11BB-0DA6-428A-BB46-7AE120201C04}"/>
                    </a:ext>
                  </a:extLst>
                </p:cNvPr>
                <p:cNvSpPr/>
                <p:nvPr/>
              </p:nvSpPr>
              <p:spPr>
                <a:xfrm>
                  <a:off x="571209" y="4428456"/>
                  <a:ext cx="2930039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5" name="Прямая соединительная линия 44">
                  <a:extLst>
                    <a:ext uri="{FF2B5EF4-FFF2-40B4-BE49-F238E27FC236}">
                      <a16:creationId xmlns:a16="http://schemas.microsoft.com/office/drawing/2014/main" id="{108366A3-BDCD-415F-ACE8-53FEF9F99BC7}"/>
                    </a:ext>
                  </a:extLst>
                </p:cNvPr>
                <p:cNvCxnSpPr/>
                <p:nvPr/>
              </p:nvCxnSpPr>
              <p:spPr>
                <a:xfrm>
                  <a:off x="571209" y="4428456"/>
                  <a:ext cx="2930039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Овал 45">
                  <a:extLst>
                    <a:ext uri="{FF2B5EF4-FFF2-40B4-BE49-F238E27FC236}">
                      <a16:creationId xmlns:a16="http://schemas.microsoft.com/office/drawing/2014/main" id="{A9B1B8D4-61F5-44D5-A9B5-ADAACB3703D2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42" name="Прямоугольник 41">
                <a:extLst>
                  <a:ext uri="{FF2B5EF4-FFF2-40B4-BE49-F238E27FC236}">
                    <a16:creationId xmlns:a16="http://schemas.microsoft.com/office/drawing/2014/main" id="{A7D41E34-93BE-4319-A2A0-6A09ED723FD8}"/>
                  </a:ext>
                </a:extLst>
              </p:cNvPr>
              <p:cNvSpPr/>
              <p:nvPr/>
            </p:nvSpPr>
            <p:spPr>
              <a:xfrm>
                <a:off x="6144434" y="4214142"/>
                <a:ext cx="1500437" cy="14287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43" name="Прямоугольник 42">
                <a:extLst>
                  <a:ext uri="{FF2B5EF4-FFF2-40B4-BE49-F238E27FC236}">
                    <a16:creationId xmlns:a16="http://schemas.microsoft.com/office/drawing/2014/main" id="{A49EA8D6-CA50-48BF-9601-F209FE7184D9}"/>
                  </a:ext>
                </a:extLst>
              </p:cNvPr>
              <p:cNvSpPr/>
              <p:nvPr/>
            </p:nvSpPr>
            <p:spPr>
              <a:xfrm rot="5400000">
                <a:off x="2286007" y="4929478"/>
                <a:ext cx="1785961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16391" name="TextBox 48">
            <a:extLst>
              <a:ext uri="{FF2B5EF4-FFF2-40B4-BE49-F238E27FC236}">
                <a16:creationId xmlns:a16="http://schemas.microsoft.com/office/drawing/2014/main" id="{7A3FF636-0A60-4EFC-A7CE-5DBF709AE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6000750"/>
            <a:ext cx="4713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Сандыкка дөрес бассагыз, рәсем сандыкка кереп китә. </a:t>
            </a:r>
          </a:p>
          <a:p>
            <a:pPr eaLnBrk="1" hangingPunct="1"/>
            <a:r>
              <a:rPr lang="tt-RU" altLang="de-DE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Дөрес булмаса, сандык кечерәя.</a:t>
            </a:r>
            <a:endParaRPr lang="ru-RU" altLang="de-DE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Управляющая кнопка: домой 3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AB7D6E0-CBF2-4C51-8E51-CB9E62CEEC3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214EE4A-BE6F-4982-9C8D-062F8F749929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7" name="Рисунок 26" descr="бычок.jpg">
            <a:extLst>
              <a:ext uri="{FF2B5EF4-FFF2-40B4-BE49-F238E27FC236}">
                <a16:creationId xmlns:a16="http://schemas.microsoft.com/office/drawing/2014/main" id="{9C04742B-FAB9-447C-B992-2DAE05D6813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642938"/>
            <a:ext cx="1290637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29">
            <a:extLst>
              <a:ext uri="{FF2B5EF4-FFF2-40B4-BE49-F238E27FC236}">
                <a16:creationId xmlns:a16="http://schemas.microsoft.com/office/drawing/2014/main" id="{B928B141-67CF-48C6-9C9F-03A482C596F7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17432" name="Рисунок 3" descr="сундук.jpg">
              <a:extLst>
                <a:ext uri="{FF2B5EF4-FFF2-40B4-BE49-F238E27FC236}">
                  <a16:creationId xmlns:a16="http://schemas.microsoft.com/office/drawing/2014/main" id="{BF5B4546-5CCF-4DDC-BC36-D0229021B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433" name="Группа 11">
              <a:extLst>
                <a:ext uri="{FF2B5EF4-FFF2-40B4-BE49-F238E27FC236}">
                  <a16:creationId xmlns:a16="http://schemas.microsoft.com/office/drawing/2014/main" id="{D74F34FE-2BC1-4D8F-BF03-F0D0B90C0B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429264"/>
              <a:ext cx="2214568" cy="785803"/>
              <a:chOff x="1428750" y="4286250"/>
              <a:chExt cx="4357696" cy="1428755"/>
            </a:xfrm>
          </p:grpSpPr>
          <p:grpSp>
            <p:nvGrpSpPr>
              <p:cNvPr id="17434" name="Группа 8">
                <a:extLst>
                  <a:ext uri="{FF2B5EF4-FFF2-40B4-BE49-F238E27FC236}">
                    <a16:creationId xmlns:a16="http://schemas.microsoft.com/office/drawing/2014/main" id="{A6F9FE08-7645-4C1A-AAA6-9F597CEA0B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28750" y="4286250"/>
                <a:ext cx="2928943" cy="1428755"/>
                <a:chOff x="571472" y="4429132"/>
                <a:chExt cx="2928963" cy="1428765"/>
              </a:xfrm>
            </p:grpSpPr>
            <p:sp>
              <p:nvSpPr>
                <p:cNvPr id="9" name="Прямоугольник 8">
                  <a:extLst>
                    <a:ext uri="{FF2B5EF4-FFF2-40B4-BE49-F238E27FC236}">
                      <a16:creationId xmlns:a16="http://schemas.microsoft.com/office/drawing/2014/main" id="{82DAC0FF-D68C-4429-921E-E2D1D7599BD8}"/>
                    </a:ext>
                  </a:extLst>
                </p:cNvPr>
                <p:cNvSpPr/>
                <p:nvPr/>
              </p:nvSpPr>
              <p:spPr>
                <a:xfrm>
                  <a:off x="571515" y="4429117"/>
                  <a:ext cx="2936837" cy="142878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" name="Прямая соединительная линия 9">
                  <a:extLst>
                    <a:ext uri="{FF2B5EF4-FFF2-40B4-BE49-F238E27FC236}">
                      <a16:creationId xmlns:a16="http://schemas.microsoft.com/office/drawing/2014/main" id="{F0C6051D-ECDA-4E02-83EE-1B0B90A31301}"/>
                    </a:ext>
                  </a:extLst>
                </p:cNvPr>
                <p:cNvCxnSpPr/>
                <p:nvPr/>
              </p:nvCxnSpPr>
              <p:spPr>
                <a:xfrm>
                  <a:off x="571515" y="4429117"/>
                  <a:ext cx="2936837" cy="142878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Овал 10">
                  <a:extLst>
                    <a:ext uri="{FF2B5EF4-FFF2-40B4-BE49-F238E27FC236}">
                      <a16:creationId xmlns:a16="http://schemas.microsoft.com/office/drawing/2014/main" id="{D7484385-7AAC-4DB4-BD53-9D9255B93C0D}"/>
                    </a:ext>
                  </a:extLst>
                </p:cNvPr>
                <p:cNvSpPr/>
                <p:nvPr/>
              </p:nvSpPr>
              <p:spPr>
                <a:xfrm>
                  <a:off x="2574187" y="4573439"/>
                  <a:ext cx="656102" cy="70717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C2B4D27E-5189-423C-A7CC-2A6621228AF0}"/>
                  </a:ext>
                </a:extLst>
              </p:cNvPr>
              <p:cNvSpPr/>
              <p:nvPr/>
            </p:nvSpPr>
            <p:spPr>
              <a:xfrm>
                <a:off x="4359362" y="4286235"/>
                <a:ext cx="1427792" cy="142877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5" name="Группа 28">
            <a:extLst>
              <a:ext uri="{FF2B5EF4-FFF2-40B4-BE49-F238E27FC236}">
                <a16:creationId xmlns:a16="http://schemas.microsoft.com/office/drawing/2014/main" id="{4AC50418-2E87-4916-B656-31145B067D2F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17427" name="Рисунок 2" descr="сундук.jpg">
              <a:extLst>
                <a:ext uri="{FF2B5EF4-FFF2-40B4-BE49-F238E27FC236}">
                  <a16:creationId xmlns:a16="http://schemas.microsoft.com/office/drawing/2014/main" id="{83B54912-2E48-481A-9E13-D70186F97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428" name="Группа 16">
              <a:extLst>
                <a:ext uri="{FF2B5EF4-FFF2-40B4-BE49-F238E27FC236}">
                  <a16:creationId xmlns:a16="http://schemas.microsoft.com/office/drawing/2014/main" id="{D273CB13-1DF5-4609-B0FE-D97DFF13AF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1868" y="4857760"/>
              <a:ext cx="1928826" cy="857240"/>
              <a:chOff x="5572132" y="3643314"/>
              <a:chExt cx="2928958" cy="1428760"/>
            </a:xfrm>
          </p:grpSpPr>
          <p:sp>
            <p:nvSpPr>
              <p:cNvPr id="13" name="Прямоугольник 12">
                <a:extLst>
                  <a:ext uri="{FF2B5EF4-FFF2-40B4-BE49-F238E27FC236}">
                    <a16:creationId xmlns:a16="http://schemas.microsoft.com/office/drawing/2014/main" id="{F3C7A66D-977B-4318-81AC-F581510F08EF}"/>
                  </a:ext>
                </a:extLst>
              </p:cNvPr>
              <p:cNvSpPr/>
              <p:nvPr/>
            </p:nvSpPr>
            <p:spPr>
              <a:xfrm>
                <a:off x="5572211" y="3643301"/>
                <a:ext cx="2929392" cy="1428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14" name="Прямая соединительная линия 13">
                <a:extLst>
                  <a:ext uri="{FF2B5EF4-FFF2-40B4-BE49-F238E27FC236}">
                    <a16:creationId xmlns:a16="http://schemas.microsoft.com/office/drawing/2014/main" id="{AFEA3DEC-A4C3-4DC2-8F44-8CA32E9CBCAB}"/>
                  </a:ext>
                </a:extLst>
              </p:cNvPr>
              <p:cNvCxnSpPr/>
              <p:nvPr/>
            </p:nvCxnSpPr>
            <p:spPr>
              <a:xfrm>
                <a:off x="5572211" y="3643301"/>
                <a:ext cx="2929392" cy="1428775"/>
              </a:xfrm>
              <a:prstGeom prst="line">
                <a:avLst/>
              </a:prstGeom>
              <a:ln w="41275">
                <a:solidFill>
                  <a:schemeClr val="tx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B1F06640-A46E-4E8E-989B-921906839989}"/>
                  </a:ext>
                </a:extLst>
              </p:cNvPr>
              <p:cNvSpPr/>
              <p:nvPr/>
            </p:nvSpPr>
            <p:spPr>
              <a:xfrm>
                <a:off x="7573359" y="3786178"/>
                <a:ext cx="655798" cy="709096"/>
              </a:xfrm>
              <a:prstGeom prst="ellipse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7" name="Группа 27">
            <a:extLst>
              <a:ext uri="{FF2B5EF4-FFF2-40B4-BE49-F238E27FC236}">
                <a16:creationId xmlns:a16="http://schemas.microsoft.com/office/drawing/2014/main" id="{8EF63D0D-0413-4879-803B-EFA71D92701D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17416" name="Рисунок 1" descr="сундук.jpg">
              <a:extLst>
                <a:ext uri="{FF2B5EF4-FFF2-40B4-BE49-F238E27FC236}">
                  <a16:creationId xmlns:a16="http://schemas.microsoft.com/office/drawing/2014/main" id="{172851B0-E6DB-4E32-A511-7AFD49FE9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417" name="Группа 17">
              <a:extLst>
                <a:ext uri="{FF2B5EF4-FFF2-40B4-BE49-F238E27FC236}">
                  <a16:creationId xmlns:a16="http://schemas.microsoft.com/office/drawing/2014/main" id="{049A67DF-C3EB-4B12-9169-239DE45855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57950" y="5500702"/>
              <a:ext cx="2285990" cy="1000115"/>
              <a:chOff x="1643042" y="4071942"/>
              <a:chExt cx="6000792" cy="1785938"/>
            </a:xfrm>
          </p:grpSpPr>
          <p:grpSp>
            <p:nvGrpSpPr>
              <p:cNvPr id="17418" name="Группа 5">
                <a:extLst>
                  <a:ext uri="{FF2B5EF4-FFF2-40B4-BE49-F238E27FC236}">
                    <a16:creationId xmlns:a16="http://schemas.microsoft.com/office/drawing/2014/main" id="{0B364935-1E01-4E0D-AB76-1BE1EA9CB4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E2AF97C7-C3E4-4EAE-943D-EED5221C8058}"/>
                    </a:ext>
                  </a:extLst>
                </p:cNvPr>
                <p:cNvSpPr/>
                <p:nvPr/>
              </p:nvSpPr>
              <p:spPr>
                <a:xfrm>
                  <a:off x="2714540" y="1425800"/>
                  <a:ext cx="3927436" cy="36433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5F02B650-03F6-4F91-AFC1-6E6FF483EAF0}"/>
                    </a:ext>
                  </a:extLst>
                </p:cNvPr>
                <p:cNvSpPr/>
                <p:nvPr/>
              </p:nvSpPr>
              <p:spPr>
                <a:xfrm>
                  <a:off x="3933397" y="2423389"/>
                  <a:ext cx="1562642" cy="164819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7419" name="Группа 8">
                <a:extLst>
                  <a:ext uri="{FF2B5EF4-FFF2-40B4-BE49-F238E27FC236}">
                    <a16:creationId xmlns:a16="http://schemas.microsoft.com/office/drawing/2014/main" id="{EE306131-7C92-464B-96CB-CC4455CE10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21" name="Прямоугольник 20">
                  <a:extLst>
                    <a:ext uri="{FF2B5EF4-FFF2-40B4-BE49-F238E27FC236}">
                      <a16:creationId xmlns:a16="http://schemas.microsoft.com/office/drawing/2014/main" id="{8FF28D4C-FE20-4CF7-8C30-0A661C167170}"/>
                    </a:ext>
                  </a:extLst>
                </p:cNvPr>
                <p:cNvSpPr/>
                <p:nvPr/>
              </p:nvSpPr>
              <p:spPr>
                <a:xfrm>
                  <a:off x="570782" y="4427981"/>
                  <a:ext cx="2929450" cy="142877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C3FBC7B3-BB05-4878-A7CB-0B8C73981789}"/>
                    </a:ext>
                  </a:extLst>
                </p:cNvPr>
                <p:cNvCxnSpPr/>
                <p:nvPr/>
              </p:nvCxnSpPr>
              <p:spPr>
                <a:xfrm>
                  <a:off x="570782" y="4427981"/>
                  <a:ext cx="2929450" cy="1428771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54B2F2E5-91C5-4D63-9B67-4FE9AD3ED20C}"/>
                    </a:ext>
                  </a:extLst>
                </p:cNvPr>
                <p:cNvSpPr/>
                <p:nvPr/>
              </p:nvSpPr>
              <p:spPr>
                <a:xfrm>
                  <a:off x="2570975" y="4569724"/>
                  <a:ext cx="658397" cy="70871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F3BC9932-328D-4ECE-898A-D6210B1E04FD}"/>
                  </a:ext>
                </a:extLst>
              </p:cNvPr>
              <p:cNvSpPr/>
              <p:nvPr/>
            </p:nvSpPr>
            <p:spPr>
              <a:xfrm>
                <a:off x="6143418" y="4213666"/>
                <a:ext cx="1500135" cy="1428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AD97DC1E-43A7-492F-9BC4-CDE95582BA65}"/>
                  </a:ext>
                </a:extLst>
              </p:cNvPr>
              <p:cNvSpPr/>
              <p:nvPr/>
            </p:nvSpPr>
            <p:spPr>
              <a:xfrm rot="5400000">
                <a:off x="2285592" y="4929480"/>
                <a:ext cx="1785951" cy="70838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30" name="Управляющая кнопка: домой 2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B28729C-F569-4477-816F-4ECB5D5B531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8119 C 0.0026 -0.0657 0.00451 -0.04904 0.01076 -0.03539 C 0.03594 0.08513 0.09305 0.195 0.16892 0.26972 C 0.18785 0.28846 0.20347 0.30974 0.22587 0.3213 C 0.23229 0.32824 0.23698 0.33333 0.24305 0.34143 C 0.24444 0.34328 0.24739 0.34721 0.24739 0.34744 C 0.2493 0.35461 0.25226 0.3597 0.2559 0.36572 C 0.25746 0.37196 0.26042 0.37682 0.26233 0.38284 C 0.2658 0.39324 0.26927 0.40504 0.27205 0.41591 C 0.27656 0.4328 0.27864 0.45061 0.28281 0.4675 C 0.28698 0.48485 0.29167 0.50266 0.29462 0.52047 C 0.29722 0.53666 0.30434 0.55262 0.30434 0.56928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8" y="325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FA4F520-D374-47AC-B119-D6E91EF50D10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6" name="Рисунок 25" descr="мак.jpg">
            <a:extLst>
              <a:ext uri="{FF2B5EF4-FFF2-40B4-BE49-F238E27FC236}">
                <a16:creationId xmlns:a16="http://schemas.microsoft.com/office/drawing/2014/main" id="{644B1C0A-4E80-4232-8F02-0AD280FD17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785813"/>
            <a:ext cx="1695450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28">
            <a:extLst>
              <a:ext uri="{FF2B5EF4-FFF2-40B4-BE49-F238E27FC236}">
                <a16:creationId xmlns:a16="http://schemas.microsoft.com/office/drawing/2014/main" id="{803AAF9C-82AB-4376-91B6-A0F9813F8318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18456" name="Рисунок 3" descr="сундук.jpg">
              <a:extLst>
                <a:ext uri="{FF2B5EF4-FFF2-40B4-BE49-F238E27FC236}">
                  <a16:creationId xmlns:a16="http://schemas.microsoft.com/office/drawing/2014/main" id="{3F2A595A-EE66-4D85-B239-B63085A6F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457" name="Группа 11">
              <a:extLst>
                <a:ext uri="{FF2B5EF4-FFF2-40B4-BE49-F238E27FC236}">
                  <a16:creationId xmlns:a16="http://schemas.microsoft.com/office/drawing/2014/main" id="{044ACA18-FE52-4DAE-A8A6-FF5B9CE95A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429264"/>
              <a:ext cx="2214568" cy="785803"/>
              <a:chOff x="1428750" y="4286250"/>
              <a:chExt cx="4357696" cy="1428755"/>
            </a:xfrm>
          </p:grpSpPr>
          <p:grpSp>
            <p:nvGrpSpPr>
              <p:cNvPr id="18458" name="Группа 8">
                <a:extLst>
                  <a:ext uri="{FF2B5EF4-FFF2-40B4-BE49-F238E27FC236}">
                    <a16:creationId xmlns:a16="http://schemas.microsoft.com/office/drawing/2014/main" id="{E9833850-DC8A-409A-A389-0E42A03AA0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28750" y="4286250"/>
                <a:ext cx="2928943" cy="1428755"/>
                <a:chOff x="571472" y="4429132"/>
                <a:chExt cx="2928963" cy="1428765"/>
              </a:xfrm>
            </p:grpSpPr>
            <p:sp>
              <p:nvSpPr>
                <p:cNvPr id="9" name="Прямоугольник 8">
                  <a:extLst>
                    <a:ext uri="{FF2B5EF4-FFF2-40B4-BE49-F238E27FC236}">
                      <a16:creationId xmlns:a16="http://schemas.microsoft.com/office/drawing/2014/main" id="{5475260D-40B2-4C2F-8A43-25CE1EBC0A2A}"/>
                    </a:ext>
                  </a:extLst>
                </p:cNvPr>
                <p:cNvSpPr/>
                <p:nvPr/>
              </p:nvSpPr>
              <p:spPr>
                <a:xfrm>
                  <a:off x="571515" y="4429117"/>
                  <a:ext cx="2936837" cy="142878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" name="Прямая соединительная линия 9">
                  <a:extLst>
                    <a:ext uri="{FF2B5EF4-FFF2-40B4-BE49-F238E27FC236}">
                      <a16:creationId xmlns:a16="http://schemas.microsoft.com/office/drawing/2014/main" id="{76BC797D-A7EB-4D0F-B7C6-5A234BA42073}"/>
                    </a:ext>
                  </a:extLst>
                </p:cNvPr>
                <p:cNvCxnSpPr/>
                <p:nvPr/>
              </p:nvCxnSpPr>
              <p:spPr>
                <a:xfrm>
                  <a:off x="571515" y="4429117"/>
                  <a:ext cx="2936837" cy="142878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Овал 10">
                  <a:extLst>
                    <a:ext uri="{FF2B5EF4-FFF2-40B4-BE49-F238E27FC236}">
                      <a16:creationId xmlns:a16="http://schemas.microsoft.com/office/drawing/2014/main" id="{F10F50E2-3F1D-4288-85DC-6AE8577947A5}"/>
                    </a:ext>
                  </a:extLst>
                </p:cNvPr>
                <p:cNvSpPr/>
                <p:nvPr/>
              </p:nvSpPr>
              <p:spPr>
                <a:xfrm>
                  <a:off x="2574187" y="4573439"/>
                  <a:ext cx="656102" cy="70717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32CDD9C8-FF40-40B9-831C-DD82AC0A60E2}"/>
                  </a:ext>
                </a:extLst>
              </p:cNvPr>
              <p:cNvSpPr/>
              <p:nvPr/>
            </p:nvSpPr>
            <p:spPr>
              <a:xfrm>
                <a:off x="4359362" y="4286235"/>
                <a:ext cx="1427792" cy="142877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5" name="Группа 29">
            <a:extLst>
              <a:ext uri="{FF2B5EF4-FFF2-40B4-BE49-F238E27FC236}">
                <a16:creationId xmlns:a16="http://schemas.microsoft.com/office/drawing/2014/main" id="{27A4CAF9-F9B0-4084-9C38-5C1DEAE4B324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18451" name="Рисунок 2" descr="сундук.jpg">
              <a:extLst>
                <a:ext uri="{FF2B5EF4-FFF2-40B4-BE49-F238E27FC236}">
                  <a16:creationId xmlns:a16="http://schemas.microsoft.com/office/drawing/2014/main" id="{74582F96-FDB2-413A-BC76-986F46506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452" name="Группа 16">
              <a:extLst>
                <a:ext uri="{FF2B5EF4-FFF2-40B4-BE49-F238E27FC236}">
                  <a16:creationId xmlns:a16="http://schemas.microsoft.com/office/drawing/2014/main" id="{9D477121-7DCB-43D6-AAD0-660210A2E0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1868" y="4857760"/>
              <a:ext cx="1928826" cy="857240"/>
              <a:chOff x="5572132" y="3643314"/>
              <a:chExt cx="2928958" cy="1428760"/>
            </a:xfrm>
          </p:grpSpPr>
          <p:sp>
            <p:nvSpPr>
              <p:cNvPr id="13" name="Прямоугольник 12">
                <a:extLst>
                  <a:ext uri="{FF2B5EF4-FFF2-40B4-BE49-F238E27FC236}">
                    <a16:creationId xmlns:a16="http://schemas.microsoft.com/office/drawing/2014/main" id="{74460141-7DBE-4604-8063-1D93B4C20F3C}"/>
                  </a:ext>
                </a:extLst>
              </p:cNvPr>
              <p:cNvSpPr/>
              <p:nvPr/>
            </p:nvSpPr>
            <p:spPr>
              <a:xfrm>
                <a:off x="5572211" y="3643301"/>
                <a:ext cx="2929392" cy="1428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14" name="Прямая соединительная линия 13">
                <a:extLst>
                  <a:ext uri="{FF2B5EF4-FFF2-40B4-BE49-F238E27FC236}">
                    <a16:creationId xmlns:a16="http://schemas.microsoft.com/office/drawing/2014/main" id="{251D0CF1-6F59-4F39-A7B6-2A43436026EE}"/>
                  </a:ext>
                </a:extLst>
              </p:cNvPr>
              <p:cNvCxnSpPr/>
              <p:nvPr/>
            </p:nvCxnSpPr>
            <p:spPr>
              <a:xfrm>
                <a:off x="5572211" y="3643301"/>
                <a:ext cx="2929392" cy="1428775"/>
              </a:xfrm>
              <a:prstGeom prst="line">
                <a:avLst/>
              </a:prstGeom>
              <a:ln w="41275">
                <a:solidFill>
                  <a:schemeClr val="tx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67583323-375C-4947-BAEA-8938F2C49A88}"/>
                  </a:ext>
                </a:extLst>
              </p:cNvPr>
              <p:cNvSpPr/>
              <p:nvPr/>
            </p:nvSpPr>
            <p:spPr>
              <a:xfrm>
                <a:off x="7573359" y="3786178"/>
                <a:ext cx="655798" cy="709096"/>
              </a:xfrm>
              <a:prstGeom prst="ellipse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7" name="Группа 30">
            <a:extLst>
              <a:ext uri="{FF2B5EF4-FFF2-40B4-BE49-F238E27FC236}">
                <a16:creationId xmlns:a16="http://schemas.microsoft.com/office/drawing/2014/main" id="{E87BC8FD-34F0-4B13-9BC2-15BF3F277BD2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18440" name="Рисунок 1" descr="сундук.jpg">
              <a:extLst>
                <a:ext uri="{FF2B5EF4-FFF2-40B4-BE49-F238E27FC236}">
                  <a16:creationId xmlns:a16="http://schemas.microsoft.com/office/drawing/2014/main" id="{018346FB-7A92-4317-A69D-D33DB8B3C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441" name="Группа 17">
              <a:extLst>
                <a:ext uri="{FF2B5EF4-FFF2-40B4-BE49-F238E27FC236}">
                  <a16:creationId xmlns:a16="http://schemas.microsoft.com/office/drawing/2014/main" id="{0E52483B-2601-4D9D-971B-9A9AA5FF8F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57950" y="5500702"/>
              <a:ext cx="2285990" cy="1000115"/>
              <a:chOff x="1643042" y="4071942"/>
              <a:chExt cx="6000792" cy="1785938"/>
            </a:xfrm>
          </p:grpSpPr>
          <p:grpSp>
            <p:nvGrpSpPr>
              <p:cNvPr id="18442" name="Группа 5">
                <a:extLst>
                  <a:ext uri="{FF2B5EF4-FFF2-40B4-BE49-F238E27FC236}">
                    <a16:creationId xmlns:a16="http://schemas.microsoft.com/office/drawing/2014/main" id="{7812FFD1-1994-405F-AECC-7BE809B6AC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74099779-6AA4-4ABA-B18E-405C75BF4F40}"/>
                    </a:ext>
                  </a:extLst>
                </p:cNvPr>
                <p:cNvSpPr/>
                <p:nvPr/>
              </p:nvSpPr>
              <p:spPr>
                <a:xfrm>
                  <a:off x="2714540" y="1425800"/>
                  <a:ext cx="3927436" cy="36433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3EE8EC4A-2883-4247-A763-21F8A452D4AD}"/>
                    </a:ext>
                  </a:extLst>
                </p:cNvPr>
                <p:cNvSpPr/>
                <p:nvPr/>
              </p:nvSpPr>
              <p:spPr>
                <a:xfrm>
                  <a:off x="3933397" y="2423389"/>
                  <a:ext cx="1562642" cy="164819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8443" name="Группа 8">
                <a:extLst>
                  <a:ext uri="{FF2B5EF4-FFF2-40B4-BE49-F238E27FC236}">
                    <a16:creationId xmlns:a16="http://schemas.microsoft.com/office/drawing/2014/main" id="{9B742BF4-2868-4255-BFD7-12A73D9EEE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21" name="Прямоугольник 20">
                  <a:extLst>
                    <a:ext uri="{FF2B5EF4-FFF2-40B4-BE49-F238E27FC236}">
                      <a16:creationId xmlns:a16="http://schemas.microsoft.com/office/drawing/2014/main" id="{250AF463-864D-4DD6-B8B8-172D2D5946C8}"/>
                    </a:ext>
                  </a:extLst>
                </p:cNvPr>
                <p:cNvSpPr/>
                <p:nvPr/>
              </p:nvSpPr>
              <p:spPr>
                <a:xfrm>
                  <a:off x="570782" y="4427981"/>
                  <a:ext cx="2929450" cy="142877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C9DA2524-0088-4BA1-A0B0-861546D42608}"/>
                    </a:ext>
                  </a:extLst>
                </p:cNvPr>
                <p:cNvCxnSpPr/>
                <p:nvPr/>
              </p:nvCxnSpPr>
              <p:spPr>
                <a:xfrm>
                  <a:off x="570782" y="4427981"/>
                  <a:ext cx="2929450" cy="1428771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12B5B5F7-154B-403F-89B6-78BFECBE6F5E}"/>
                    </a:ext>
                  </a:extLst>
                </p:cNvPr>
                <p:cNvSpPr/>
                <p:nvPr/>
              </p:nvSpPr>
              <p:spPr>
                <a:xfrm>
                  <a:off x="2570975" y="4569724"/>
                  <a:ext cx="658397" cy="70871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B8890149-3623-4435-9ACB-FC3F459BCBC1}"/>
                  </a:ext>
                </a:extLst>
              </p:cNvPr>
              <p:cNvSpPr/>
              <p:nvPr/>
            </p:nvSpPr>
            <p:spPr>
              <a:xfrm>
                <a:off x="6143418" y="4213666"/>
                <a:ext cx="1500135" cy="1428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DF445929-63B4-431D-A5ED-4155335231EC}"/>
                  </a:ext>
                </a:extLst>
              </p:cNvPr>
              <p:cNvSpPr/>
              <p:nvPr/>
            </p:nvSpPr>
            <p:spPr>
              <a:xfrm rot="5400000">
                <a:off x="2285592" y="4929480"/>
                <a:ext cx="1785951" cy="70838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30" name="Управляющая кнопка: домой 2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061596E-7835-4475-A0D0-131C41651BD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3.21305E-6 C -0.00155 0.01758 -0.00346 0.0377 -0.0085 0.05436 C -0.01006 0.05922 -0.01249 0.06361 -0.01388 0.0687 C -0.01492 0.07263 -0.01614 0.07633 -0.01718 0.08027 C -0.01944 0.08836 -0.02482 0.09692 -0.02794 0.10455 C -0.02985 0.10941 -0.03437 0.1189 -0.03437 0.1189 C -0.03853 0.14226 -0.05277 0.16169 -0.06458 0.17904 C -0.06787 0.1839 -0.06926 0.19061 -0.07308 0.19477 C -0.07551 0.19755 -0.07916 0.19801 -0.08176 0.20055 C -0.08801 0.20634 -0.09392 0.21443 -0.09999 0.22068 C -0.10763 0.22831 -0.11753 0.23502 -0.1236 0.24497 C -0.12951 0.25468 -0.1368 0.26 -0.14305 0.26925 C -0.15155 0.28175 -0.1644 0.30025 -0.17638 0.3065 C -0.18541 0.31853 -0.17985 0.31159 -0.19357 0.32662 C -0.19826 0.33171 -0.20138 0.34073 -0.20537 0.34675 C -0.21215 0.35693 -0.22065 0.36572 -0.22794 0.37543 C -0.22951 0.37751 -0.24305 0.38977 -0.24513 0.39116 C -0.24826 0.39324 -0.2519 0.39301 -0.25485 0.39532 C -0.26041 0.39995 -0.26562 0.40481 -0.271 0.40967 C -0.28228 0.41984 -0.29183 0.43442 -0.30433 0.44136 C -0.30746 0.44783 -0.30902 0.44483 -0.31284 0.44992 C -0.3144 0.452 -0.31562 0.45477 -0.31718 0.45709 C -0.32152 0.47467 -0.32742 0.49086 -0.33333 0.50728 C -0.33437 0.55447 -0.33437 0.53689 -0.33437 0.56026 " pathEditMode="relative" ptsTypes="fffffffffffffffffffffff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4069C16-E142-4EEB-B8FE-BCFEC8255F47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6" name="Рисунок 25" descr="кран.jpg">
            <a:extLst>
              <a:ext uri="{FF2B5EF4-FFF2-40B4-BE49-F238E27FC236}">
                <a16:creationId xmlns:a16="http://schemas.microsoft.com/office/drawing/2014/main" id="{2C26A680-64DC-474C-AE57-B2E8A3884D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500063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27">
            <a:extLst>
              <a:ext uri="{FF2B5EF4-FFF2-40B4-BE49-F238E27FC236}">
                <a16:creationId xmlns:a16="http://schemas.microsoft.com/office/drawing/2014/main" id="{1A1EE4C0-79EF-43FC-AC94-49BED536D9F7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19480" name="Рисунок 3" descr="сундук.jpg">
              <a:extLst>
                <a:ext uri="{FF2B5EF4-FFF2-40B4-BE49-F238E27FC236}">
                  <a16:creationId xmlns:a16="http://schemas.microsoft.com/office/drawing/2014/main" id="{F12CEDE9-34F3-4DE2-895A-241B371CA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81" name="Группа 11">
              <a:extLst>
                <a:ext uri="{FF2B5EF4-FFF2-40B4-BE49-F238E27FC236}">
                  <a16:creationId xmlns:a16="http://schemas.microsoft.com/office/drawing/2014/main" id="{741EFDDE-1E48-4296-B1A7-146B879C67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429264"/>
              <a:ext cx="2214568" cy="785803"/>
              <a:chOff x="1428750" y="4286250"/>
              <a:chExt cx="4357696" cy="1428755"/>
            </a:xfrm>
          </p:grpSpPr>
          <p:grpSp>
            <p:nvGrpSpPr>
              <p:cNvPr id="19482" name="Группа 8">
                <a:extLst>
                  <a:ext uri="{FF2B5EF4-FFF2-40B4-BE49-F238E27FC236}">
                    <a16:creationId xmlns:a16="http://schemas.microsoft.com/office/drawing/2014/main" id="{16FE6095-C101-48C5-A681-A8C4E314FE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28750" y="4286250"/>
                <a:ext cx="2928943" cy="1428755"/>
                <a:chOff x="571472" y="4429132"/>
                <a:chExt cx="2928963" cy="1428765"/>
              </a:xfrm>
            </p:grpSpPr>
            <p:sp>
              <p:nvSpPr>
                <p:cNvPr id="9" name="Прямоугольник 8">
                  <a:extLst>
                    <a:ext uri="{FF2B5EF4-FFF2-40B4-BE49-F238E27FC236}">
                      <a16:creationId xmlns:a16="http://schemas.microsoft.com/office/drawing/2014/main" id="{A2C78DA0-C7D2-42D2-BFC9-5AD7764CD02B}"/>
                    </a:ext>
                  </a:extLst>
                </p:cNvPr>
                <p:cNvSpPr/>
                <p:nvPr/>
              </p:nvSpPr>
              <p:spPr>
                <a:xfrm>
                  <a:off x="571515" y="4429117"/>
                  <a:ext cx="2936837" cy="142878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" name="Прямая соединительная линия 9">
                  <a:extLst>
                    <a:ext uri="{FF2B5EF4-FFF2-40B4-BE49-F238E27FC236}">
                      <a16:creationId xmlns:a16="http://schemas.microsoft.com/office/drawing/2014/main" id="{B894F8C0-8135-433C-B6A4-665064DAF725}"/>
                    </a:ext>
                  </a:extLst>
                </p:cNvPr>
                <p:cNvCxnSpPr/>
                <p:nvPr/>
              </p:nvCxnSpPr>
              <p:spPr>
                <a:xfrm>
                  <a:off x="571515" y="4429117"/>
                  <a:ext cx="2936837" cy="142878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Овал 10">
                  <a:extLst>
                    <a:ext uri="{FF2B5EF4-FFF2-40B4-BE49-F238E27FC236}">
                      <a16:creationId xmlns:a16="http://schemas.microsoft.com/office/drawing/2014/main" id="{E2E2FB7F-30D7-4A95-B9F7-66A9A81EC044}"/>
                    </a:ext>
                  </a:extLst>
                </p:cNvPr>
                <p:cNvSpPr/>
                <p:nvPr/>
              </p:nvSpPr>
              <p:spPr>
                <a:xfrm>
                  <a:off x="2574187" y="4573439"/>
                  <a:ext cx="656102" cy="70717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A060EFD3-08DD-43E5-89CE-09899F8C2348}"/>
                  </a:ext>
                </a:extLst>
              </p:cNvPr>
              <p:cNvSpPr/>
              <p:nvPr/>
            </p:nvSpPr>
            <p:spPr>
              <a:xfrm>
                <a:off x="4359362" y="4286235"/>
                <a:ext cx="1427792" cy="142877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5" name="Группа 28">
            <a:extLst>
              <a:ext uri="{FF2B5EF4-FFF2-40B4-BE49-F238E27FC236}">
                <a16:creationId xmlns:a16="http://schemas.microsoft.com/office/drawing/2014/main" id="{9C1667B1-6565-46D2-A4FB-AE09150FE161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19475" name="Рисунок 2" descr="сундук.jpg">
              <a:extLst>
                <a:ext uri="{FF2B5EF4-FFF2-40B4-BE49-F238E27FC236}">
                  <a16:creationId xmlns:a16="http://schemas.microsoft.com/office/drawing/2014/main" id="{8AD86C63-149A-4D2B-A586-7A7FDC08B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76" name="Группа 16">
              <a:extLst>
                <a:ext uri="{FF2B5EF4-FFF2-40B4-BE49-F238E27FC236}">
                  <a16:creationId xmlns:a16="http://schemas.microsoft.com/office/drawing/2014/main" id="{6F1D7EC2-F7E0-4471-A8FA-5916308458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1868" y="4857760"/>
              <a:ext cx="1928826" cy="857240"/>
              <a:chOff x="5572132" y="3643314"/>
              <a:chExt cx="2928958" cy="1428760"/>
            </a:xfrm>
          </p:grpSpPr>
          <p:sp>
            <p:nvSpPr>
              <p:cNvPr id="13" name="Прямоугольник 12">
                <a:extLst>
                  <a:ext uri="{FF2B5EF4-FFF2-40B4-BE49-F238E27FC236}">
                    <a16:creationId xmlns:a16="http://schemas.microsoft.com/office/drawing/2014/main" id="{F64FA441-C83D-468C-B9C1-47B4014C3FCB}"/>
                  </a:ext>
                </a:extLst>
              </p:cNvPr>
              <p:cNvSpPr/>
              <p:nvPr/>
            </p:nvSpPr>
            <p:spPr>
              <a:xfrm>
                <a:off x="5572211" y="3643301"/>
                <a:ext cx="2929392" cy="1428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14" name="Прямая соединительная линия 13">
                <a:extLst>
                  <a:ext uri="{FF2B5EF4-FFF2-40B4-BE49-F238E27FC236}">
                    <a16:creationId xmlns:a16="http://schemas.microsoft.com/office/drawing/2014/main" id="{04EAEF00-1C2F-4CF7-88C4-D322115A0F6D}"/>
                  </a:ext>
                </a:extLst>
              </p:cNvPr>
              <p:cNvCxnSpPr/>
              <p:nvPr/>
            </p:nvCxnSpPr>
            <p:spPr>
              <a:xfrm>
                <a:off x="5572211" y="3643301"/>
                <a:ext cx="2929392" cy="1428775"/>
              </a:xfrm>
              <a:prstGeom prst="line">
                <a:avLst/>
              </a:prstGeom>
              <a:ln w="41275">
                <a:solidFill>
                  <a:schemeClr val="tx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9C88696B-C116-4788-80EA-AD681CDC4CEC}"/>
                  </a:ext>
                </a:extLst>
              </p:cNvPr>
              <p:cNvSpPr/>
              <p:nvPr/>
            </p:nvSpPr>
            <p:spPr>
              <a:xfrm>
                <a:off x="7573359" y="3786178"/>
                <a:ext cx="655798" cy="709096"/>
              </a:xfrm>
              <a:prstGeom prst="ellipse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7" name="Группа 29">
            <a:extLst>
              <a:ext uri="{FF2B5EF4-FFF2-40B4-BE49-F238E27FC236}">
                <a16:creationId xmlns:a16="http://schemas.microsoft.com/office/drawing/2014/main" id="{2D977CDA-12A0-4888-B32F-F5093C6F006C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19464" name="Рисунок 1" descr="сундук.jpg">
              <a:extLst>
                <a:ext uri="{FF2B5EF4-FFF2-40B4-BE49-F238E27FC236}">
                  <a16:creationId xmlns:a16="http://schemas.microsoft.com/office/drawing/2014/main" id="{15885FB8-5AF6-4454-ACEA-80E1855CA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65" name="Группа 17">
              <a:extLst>
                <a:ext uri="{FF2B5EF4-FFF2-40B4-BE49-F238E27FC236}">
                  <a16:creationId xmlns:a16="http://schemas.microsoft.com/office/drawing/2014/main" id="{89AF602A-4F76-4A30-9AC8-2088BBD7A5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57950" y="5500702"/>
              <a:ext cx="2285990" cy="1000115"/>
              <a:chOff x="1643042" y="4071942"/>
              <a:chExt cx="6000792" cy="1785938"/>
            </a:xfrm>
          </p:grpSpPr>
          <p:grpSp>
            <p:nvGrpSpPr>
              <p:cNvPr id="19466" name="Группа 5">
                <a:extLst>
                  <a:ext uri="{FF2B5EF4-FFF2-40B4-BE49-F238E27FC236}">
                    <a16:creationId xmlns:a16="http://schemas.microsoft.com/office/drawing/2014/main" id="{CF13AB05-DD83-48D6-B776-EE001AAF91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F99C6A4E-2E22-4A16-9711-BCA598A0B354}"/>
                    </a:ext>
                  </a:extLst>
                </p:cNvPr>
                <p:cNvSpPr/>
                <p:nvPr/>
              </p:nvSpPr>
              <p:spPr>
                <a:xfrm>
                  <a:off x="2714540" y="1425800"/>
                  <a:ext cx="3927436" cy="36433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02BF6D50-E5DE-483C-9CC6-9EDE1FD92F01}"/>
                    </a:ext>
                  </a:extLst>
                </p:cNvPr>
                <p:cNvSpPr/>
                <p:nvPr/>
              </p:nvSpPr>
              <p:spPr>
                <a:xfrm>
                  <a:off x="3933397" y="2423389"/>
                  <a:ext cx="1562642" cy="164819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19467" name="Группа 8">
                <a:extLst>
                  <a:ext uri="{FF2B5EF4-FFF2-40B4-BE49-F238E27FC236}">
                    <a16:creationId xmlns:a16="http://schemas.microsoft.com/office/drawing/2014/main" id="{45CF6C57-3534-4B94-B3BF-1B7FE5C647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21" name="Прямоугольник 20">
                  <a:extLst>
                    <a:ext uri="{FF2B5EF4-FFF2-40B4-BE49-F238E27FC236}">
                      <a16:creationId xmlns:a16="http://schemas.microsoft.com/office/drawing/2014/main" id="{3021E742-A23B-4640-AB6C-B173ED16053F}"/>
                    </a:ext>
                  </a:extLst>
                </p:cNvPr>
                <p:cNvSpPr/>
                <p:nvPr/>
              </p:nvSpPr>
              <p:spPr>
                <a:xfrm>
                  <a:off x="570782" y="4427981"/>
                  <a:ext cx="2929450" cy="142877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B95BA4E6-97A8-4485-AA6C-CA39383C3843}"/>
                    </a:ext>
                  </a:extLst>
                </p:cNvPr>
                <p:cNvCxnSpPr/>
                <p:nvPr/>
              </p:nvCxnSpPr>
              <p:spPr>
                <a:xfrm>
                  <a:off x="570782" y="4427981"/>
                  <a:ext cx="2929450" cy="1428771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042CE27C-AF00-458A-8F45-7BB4DF60F246}"/>
                    </a:ext>
                  </a:extLst>
                </p:cNvPr>
                <p:cNvSpPr/>
                <p:nvPr/>
              </p:nvSpPr>
              <p:spPr>
                <a:xfrm>
                  <a:off x="2570975" y="4569724"/>
                  <a:ext cx="658397" cy="70871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C951991D-3E7B-47C3-9C4E-8DD55562C03C}"/>
                  </a:ext>
                </a:extLst>
              </p:cNvPr>
              <p:cNvSpPr/>
              <p:nvPr/>
            </p:nvSpPr>
            <p:spPr>
              <a:xfrm>
                <a:off x="6143418" y="4213666"/>
                <a:ext cx="1500135" cy="1428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F1D369EB-7C49-4B96-AAC3-BDD07CFEBCFB}"/>
                  </a:ext>
                </a:extLst>
              </p:cNvPr>
              <p:cNvSpPr/>
              <p:nvPr/>
            </p:nvSpPr>
            <p:spPr>
              <a:xfrm rot="5400000">
                <a:off x="2285592" y="4929480"/>
                <a:ext cx="1785951" cy="70838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30" name="Управляющая кнопка: домой 2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29175F20-A3F2-4A74-8C24-CD8EB75F37F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6.78233E-6 C 0.00156 0.02035 0.00573 0.04325 0.01285 0.06153 C 0.01441 0.08651 0.01719 0.11126 0.01927 0.13624 C 0.01892 0.18066 0.02309 0.26486 0.01285 0.31945 C 0.0125 0.32338 0.0125 0.32731 0.01181 0.33101 C 0.01129 0.33356 0.0099 0.33564 0.00955 0.33819 C 0.00781 0.34929 0.00729 0.36271 0.00642 0.37404 C 0.00677 0.41498 0.00677 0.45616 0.00747 0.4971 C 0.00764 0.50358 0.01076 0.51584 0.01076 0.51584 " pathEditMode="relative" ptsTypes="ffffffff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8999713E-C9B9-4B9D-AF83-61D8D74D0170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6" name="Рисунок 45" descr="волк2.jpg">
            <a:extLst>
              <a:ext uri="{FF2B5EF4-FFF2-40B4-BE49-F238E27FC236}">
                <a16:creationId xmlns:a16="http://schemas.microsoft.com/office/drawing/2014/main" id="{486E9F31-16AE-4649-802A-76026459A36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785813"/>
            <a:ext cx="121443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47">
            <a:extLst>
              <a:ext uri="{FF2B5EF4-FFF2-40B4-BE49-F238E27FC236}">
                <a16:creationId xmlns:a16="http://schemas.microsoft.com/office/drawing/2014/main" id="{0622B5F1-AA67-49F5-92D5-AD5592F0B4AC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20510" name="Рисунок 2" descr="сундук.jpg">
              <a:extLst>
                <a:ext uri="{FF2B5EF4-FFF2-40B4-BE49-F238E27FC236}">
                  <a16:creationId xmlns:a16="http://schemas.microsoft.com/office/drawing/2014/main" id="{A4780A20-325D-4BF8-966E-4E507E8BE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511" name="Группа 17">
              <a:extLst>
                <a:ext uri="{FF2B5EF4-FFF2-40B4-BE49-F238E27FC236}">
                  <a16:creationId xmlns:a16="http://schemas.microsoft.com/office/drawing/2014/main" id="{286CC446-3429-49C8-AE40-E4A708796B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786322"/>
              <a:ext cx="2285990" cy="1000115"/>
              <a:chOff x="1643042" y="4071942"/>
              <a:chExt cx="6000792" cy="1785938"/>
            </a:xfrm>
          </p:grpSpPr>
          <p:grpSp>
            <p:nvGrpSpPr>
              <p:cNvPr id="20512" name="Группа 5">
                <a:extLst>
                  <a:ext uri="{FF2B5EF4-FFF2-40B4-BE49-F238E27FC236}">
                    <a16:creationId xmlns:a16="http://schemas.microsoft.com/office/drawing/2014/main" id="{F05BB3C7-E4FB-46B1-8D3C-CEED24FF81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757BB8EA-D7DC-4207-B0A5-6CC7C709ADEB}"/>
                    </a:ext>
                  </a:extLst>
                </p:cNvPr>
                <p:cNvSpPr/>
                <p:nvPr/>
              </p:nvSpPr>
              <p:spPr>
                <a:xfrm>
                  <a:off x="2714815" y="1425814"/>
                  <a:ext cx="3928230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8D8D623E-8F2D-406B-9365-5276E88A2ADA}"/>
                    </a:ext>
                  </a:extLst>
                </p:cNvPr>
                <p:cNvSpPr/>
                <p:nvPr/>
              </p:nvSpPr>
              <p:spPr>
                <a:xfrm>
                  <a:off x="3933924" y="2423404"/>
                  <a:ext cx="1562955" cy="164819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0513" name="Группа 8">
                <a:extLst>
                  <a:ext uri="{FF2B5EF4-FFF2-40B4-BE49-F238E27FC236}">
                    <a16:creationId xmlns:a16="http://schemas.microsoft.com/office/drawing/2014/main" id="{91A05185-CC4D-46AE-B09B-DFB82DED5C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21" name="Прямоугольник 20">
                  <a:extLst>
                    <a:ext uri="{FF2B5EF4-FFF2-40B4-BE49-F238E27FC236}">
                      <a16:creationId xmlns:a16="http://schemas.microsoft.com/office/drawing/2014/main" id="{8D2CD8DA-2726-4D01-8461-34B4DDD06ECD}"/>
                    </a:ext>
                  </a:extLst>
                </p:cNvPr>
                <p:cNvSpPr/>
                <p:nvPr/>
              </p:nvSpPr>
              <p:spPr>
                <a:xfrm>
                  <a:off x="571209" y="4427986"/>
                  <a:ext cx="2930039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79E25A6F-0621-45F5-B7AD-C2306C701D0B}"/>
                    </a:ext>
                  </a:extLst>
                </p:cNvPr>
                <p:cNvCxnSpPr/>
                <p:nvPr/>
              </p:nvCxnSpPr>
              <p:spPr>
                <a:xfrm>
                  <a:off x="571209" y="4427986"/>
                  <a:ext cx="2930039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CD58E187-573D-4D3B-86B1-B119317302AC}"/>
                    </a:ext>
                  </a:extLst>
                </p:cNvPr>
                <p:cNvSpPr/>
                <p:nvPr/>
              </p:nvSpPr>
              <p:spPr>
                <a:xfrm>
                  <a:off x="2571806" y="4569730"/>
                  <a:ext cx="658530" cy="70871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12B75CCE-D290-446F-BDFF-1A274FBC38AE}"/>
                  </a:ext>
                </a:extLst>
              </p:cNvPr>
              <p:cNvSpPr/>
              <p:nvPr/>
            </p:nvSpPr>
            <p:spPr>
              <a:xfrm>
                <a:off x="6144436" y="4213672"/>
                <a:ext cx="1500438" cy="14287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98B5465F-07DE-4C78-8265-AA2355018AD3}"/>
                  </a:ext>
                </a:extLst>
              </p:cNvPr>
              <p:cNvSpPr/>
              <p:nvPr/>
            </p:nvSpPr>
            <p:spPr>
              <a:xfrm rot="5400000">
                <a:off x="2286010" y="4929480"/>
                <a:ext cx="1785954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48">
            <a:extLst>
              <a:ext uri="{FF2B5EF4-FFF2-40B4-BE49-F238E27FC236}">
                <a16:creationId xmlns:a16="http://schemas.microsoft.com/office/drawing/2014/main" id="{9544558B-03A9-4857-BB2C-63AFE9880FAE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20499" name="Рисунок 3" descr="сундук.jpg">
              <a:extLst>
                <a:ext uri="{FF2B5EF4-FFF2-40B4-BE49-F238E27FC236}">
                  <a16:creationId xmlns:a16="http://schemas.microsoft.com/office/drawing/2014/main" id="{8842B7E5-8CB3-41F2-A22E-17F7B28FEA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500" name="Группа 8">
              <a:extLst>
                <a:ext uri="{FF2B5EF4-FFF2-40B4-BE49-F238E27FC236}">
                  <a16:creationId xmlns:a16="http://schemas.microsoft.com/office/drawing/2014/main" id="{C039A654-217A-427D-B52C-E19063DE62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10" y="5286388"/>
              <a:ext cx="2143140" cy="1000111"/>
              <a:chOff x="1643042" y="3929066"/>
              <a:chExt cx="6000792" cy="1785938"/>
            </a:xfrm>
          </p:grpSpPr>
          <p:grpSp>
            <p:nvGrpSpPr>
              <p:cNvPr id="20501" name="Группа 19">
                <a:extLst>
                  <a:ext uri="{FF2B5EF4-FFF2-40B4-BE49-F238E27FC236}">
                    <a16:creationId xmlns:a16="http://schemas.microsoft.com/office/drawing/2014/main" id="{D1E82FD6-12FE-4AC6-833A-4E1989CBDF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071941"/>
                <a:ext cx="1571636" cy="1428751"/>
                <a:chOff x="1142976" y="1285859"/>
                <a:chExt cx="1643074" cy="1571638"/>
              </a:xfrm>
            </p:grpSpPr>
            <p:sp>
              <p:nvSpPr>
                <p:cNvPr id="34" name="Прямоугольник 33">
                  <a:extLst>
                    <a:ext uri="{FF2B5EF4-FFF2-40B4-BE49-F238E27FC236}">
                      <a16:creationId xmlns:a16="http://schemas.microsoft.com/office/drawing/2014/main" id="{47FD85FD-398C-4DA7-81C2-B32AD9FD3351}"/>
                    </a:ext>
                  </a:extLst>
                </p:cNvPr>
                <p:cNvSpPr/>
                <p:nvPr/>
              </p:nvSpPr>
              <p:spPr>
                <a:xfrm>
                  <a:off x="1143102" y="1284600"/>
                  <a:ext cx="1654606" cy="15716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35" name="Овал 34">
                  <a:extLst>
                    <a:ext uri="{FF2B5EF4-FFF2-40B4-BE49-F238E27FC236}">
                      <a16:creationId xmlns:a16="http://schemas.microsoft.com/office/drawing/2014/main" id="{4D366EAF-D6D0-435F-B4D0-2E129C299A7B}"/>
                    </a:ext>
                  </a:extLst>
                </p:cNvPr>
                <p:cNvSpPr/>
                <p:nvPr/>
              </p:nvSpPr>
              <p:spPr>
                <a:xfrm>
                  <a:off x="1645061" y="1711818"/>
                  <a:ext cx="655334" cy="710989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0502" name="Группа 16">
                <a:extLst>
                  <a:ext uri="{FF2B5EF4-FFF2-40B4-BE49-F238E27FC236}">
                    <a16:creationId xmlns:a16="http://schemas.microsoft.com/office/drawing/2014/main" id="{300D327E-8CBC-4E77-8843-A38633A9BB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071941"/>
                <a:ext cx="2928958" cy="1428751"/>
                <a:chOff x="5572132" y="3643313"/>
                <a:chExt cx="2928979" cy="1428761"/>
              </a:xfrm>
            </p:grpSpPr>
            <p:sp>
              <p:nvSpPr>
                <p:cNvPr id="31" name="Прямоугольник 30">
                  <a:extLst>
                    <a:ext uri="{FF2B5EF4-FFF2-40B4-BE49-F238E27FC236}">
                      <a16:creationId xmlns:a16="http://schemas.microsoft.com/office/drawing/2014/main" id="{5F27DCFF-8466-4B10-B46D-9332B0C7E6F1}"/>
                    </a:ext>
                  </a:extLst>
                </p:cNvPr>
                <p:cNvSpPr/>
                <p:nvPr/>
              </p:nvSpPr>
              <p:spPr>
                <a:xfrm>
                  <a:off x="5583283" y="3642168"/>
                  <a:ext cx="2929730" cy="142878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32" name="Прямая соединительная линия 31">
                  <a:extLst>
                    <a:ext uri="{FF2B5EF4-FFF2-40B4-BE49-F238E27FC236}">
                      <a16:creationId xmlns:a16="http://schemas.microsoft.com/office/drawing/2014/main" id="{B7FFC017-2F49-49F0-84EC-E105CB252441}"/>
                    </a:ext>
                  </a:extLst>
                </p:cNvPr>
                <p:cNvCxnSpPr/>
                <p:nvPr/>
              </p:nvCxnSpPr>
              <p:spPr>
                <a:xfrm>
                  <a:off x="5583283" y="3642168"/>
                  <a:ext cx="2929730" cy="1428781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Овал 32">
                  <a:extLst>
                    <a:ext uri="{FF2B5EF4-FFF2-40B4-BE49-F238E27FC236}">
                      <a16:creationId xmlns:a16="http://schemas.microsoft.com/office/drawing/2014/main" id="{AFA26AE2-4929-4F55-848B-AA480BFCAAF7}"/>
                    </a:ext>
                  </a:extLst>
                </p:cNvPr>
                <p:cNvSpPr/>
                <p:nvPr/>
              </p:nvSpPr>
              <p:spPr>
                <a:xfrm>
                  <a:off x="7583858" y="3783912"/>
                  <a:ext cx="657967" cy="708721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29" name="Прямоугольник 28">
                <a:extLst>
                  <a:ext uri="{FF2B5EF4-FFF2-40B4-BE49-F238E27FC236}">
                    <a16:creationId xmlns:a16="http://schemas.microsoft.com/office/drawing/2014/main" id="{3A89F5D7-A3B6-4923-8F54-18F097A7F229}"/>
                  </a:ext>
                </a:extLst>
              </p:cNvPr>
              <p:cNvSpPr/>
              <p:nvPr/>
            </p:nvSpPr>
            <p:spPr>
              <a:xfrm>
                <a:off x="6146646" y="4070797"/>
                <a:ext cx="1498199" cy="14287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id="{10D06080-9398-4F93-8ACD-AE34ECCFC6AF}"/>
                  </a:ext>
                </a:extLst>
              </p:cNvPr>
              <p:cNvSpPr/>
              <p:nvPr/>
            </p:nvSpPr>
            <p:spPr>
              <a:xfrm rot="5400000">
                <a:off x="2288389" y="4786470"/>
                <a:ext cx="1785963" cy="71131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49">
            <a:extLst>
              <a:ext uri="{FF2B5EF4-FFF2-40B4-BE49-F238E27FC236}">
                <a16:creationId xmlns:a16="http://schemas.microsoft.com/office/drawing/2014/main" id="{C9AE24D3-1363-4BEF-9E52-B7BC3B432AB8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20488" name="Рисунок 1" descr="сундук.jpg">
              <a:extLst>
                <a:ext uri="{FF2B5EF4-FFF2-40B4-BE49-F238E27FC236}">
                  <a16:creationId xmlns:a16="http://schemas.microsoft.com/office/drawing/2014/main" id="{0C553B6E-18B5-4412-BB25-B7BE827EE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489" name="Группа 17">
              <a:extLst>
                <a:ext uri="{FF2B5EF4-FFF2-40B4-BE49-F238E27FC236}">
                  <a16:creationId xmlns:a16="http://schemas.microsoft.com/office/drawing/2014/main" id="{D1A7C0EB-E519-4240-8044-A5E7D0970B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14" cy="928677"/>
              <a:chOff x="642910" y="4071943"/>
              <a:chExt cx="5857896" cy="1785938"/>
            </a:xfrm>
          </p:grpSpPr>
          <p:grpSp>
            <p:nvGrpSpPr>
              <p:cNvPr id="20490" name="Группа 8">
                <a:extLst>
                  <a:ext uri="{FF2B5EF4-FFF2-40B4-BE49-F238E27FC236}">
                    <a16:creationId xmlns:a16="http://schemas.microsoft.com/office/drawing/2014/main" id="{13B7CE63-32FA-4663-8264-E9CAF0979D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2910" y="4214818"/>
                <a:ext cx="2928947" cy="1428751"/>
                <a:chOff x="571472" y="4429132"/>
                <a:chExt cx="2928967" cy="1428761"/>
              </a:xfrm>
            </p:grpSpPr>
            <p:sp>
              <p:nvSpPr>
                <p:cNvPr id="43" name="Прямоугольник 42">
                  <a:extLst>
                    <a:ext uri="{FF2B5EF4-FFF2-40B4-BE49-F238E27FC236}">
                      <a16:creationId xmlns:a16="http://schemas.microsoft.com/office/drawing/2014/main" id="{9B2410D6-3D38-4574-9E33-A15539FE9FD2}"/>
                    </a:ext>
                  </a:extLst>
                </p:cNvPr>
                <p:cNvSpPr/>
                <p:nvPr/>
              </p:nvSpPr>
              <p:spPr>
                <a:xfrm>
                  <a:off x="571431" y="4429724"/>
                  <a:ext cx="2928847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4" name="Прямая соединительная линия 43">
                  <a:extLst>
                    <a:ext uri="{FF2B5EF4-FFF2-40B4-BE49-F238E27FC236}">
                      <a16:creationId xmlns:a16="http://schemas.microsoft.com/office/drawing/2014/main" id="{77FD5368-B99E-4200-A10B-D10FD9AE8E77}"/>
                    </a:ext>
                  </a:extLst>
                </p:cNvPr>
                <p:cNvCxnSpPr/>
                <p:nvPr/>
              </p:nvCxnSpPr>
              <p:spPr>
                <a:xfrm>
                  <a:off x="571431" y="4429724"/>
                  <a:ext cx="2928847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Овал 44">
                  <a:extLst>
                    <a:ext uri="{FF2B5EF4-FFF2-40B4-BE49-F238E27FC236}">
                      <a16:creationId xmlns:a16="http://schemas.microsoft.com/office/drawing/2014/main" id="{411FE748-73F3-42AF-BF55-1B74F75515D2}"/>
                    </a:ext>
                  </a:extLst>
                </p:cNvPr>
                <p:cNvSpPr/>
                <p:nvPr/>
              </p:nvSpPr>
              <p:spPr>
                <a:xfrm>
                  <a:off x="2571725" y="4573213"/>
                  <a:ext cx="655192" cy="7082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0491" name="Группа 8">
                <a:extLst>
                  <a:ext uri="{FF2B5EF4-FFF2-40B4-BE49-F238E27FC236}">
                    <a16:creationId xmlns:a16="http://schemas.microsoft.com/office/drawing/2014/main" id="{462EE77D-511A-4246-8A16-4F9E4ACCE2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71857" y="4214818"/>
                <a:ext cx="2928948" cy="1428751"/>
                <a:chOff x="571461" y="4429132"/>
                <a:chExt cx="2928968" cy="1428761"/>
              </a:xfrm>
            </p:grpSpPr>
            <p:sp>
              <p:nvSpPr>
                <p:cNvPr id="40" name="Прямоугольник 39">
                  <a:extLst>
                    <a:ext uri="{FF2B5EF4-FFF2-40B4-BE49-F238E27FC236}">
                      <a16:creationId xmlns:a16="http://schemas.microsoft.com/office/drawing/2014/main" id="{79C75CFA-F8A0-41E4-BA64-DFDC9BE520C3}"/>
                    </a:ext>
                  </a:extLst>
                </p:cNvPr>
                <p:cNvSpPr/>
                <p:nvPr/>
              </p:nvSpPr>
              <p:spPr>
                <a:xfrm>
                  <a:off x="571300" y="4429724"/>
                  <a:ext cx="2928845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1" name="Прямая соединительная линия 40">
                  <a:extLst>
                    <a:ext uri="{FF2B5EF4-FFF2-40B4-BE49-F238E27FC236}">
                      <a16:creationId xmlns:a16="http://schemas.microsoft.com/office/drawing/2014/main" id="{CB37F40D-0F34-4307-AD00-4407B25FCA40}"/>
                    </a:ext>
                  </a:extLst>
                </p:cNvPr>
                <p:cNvCxnSpPr/>
                <p:nvPr/>
              </p:nvCxnSpPr>
              <p:spPr>
                <a:xfrm>
                  <a:off x="571300" y="4429724"/>
                  <a:ext cx="2928845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Овал 41">
                  <a:extLst>
                    <a:ext uri="{FF2B5EF4-FFF2-40B4-BE49-F238E27FC236}">
                      <a16:creationId xmlns:a16="http://schemas.microsoft.com/office/drawing/2014/main" id="{D7962909-B4C7-4DDC-AA3E-F315054A6EF2}"/>
                    </a:ext>
                  </a:extLst>
                </p:cNvPr>
                <p:cNvSpPr/>
                <p:nvPr/>
              </p:nvSpPr>
              <p:spPr>
                <a:xfrm>
                  <a:off x="2571592" y="4573213"/>
                  <a:ext cx="655195" cy="7082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D9BA20A0-FF62-4B03-87C0-7F5A4BB57BD5}"/>
                  </a:ext>
                </a:extLst>
              </p:cNvPr>
              <p:cNvSpPr/>
              <p:nvPr/>
            </p:nvSpPr>
            <p:spPr bwMode="auto">
              <a:xfrm rot="5400000">
                <a:off x="2713432" y="4930188"/>
                <a:ext cx="1785951" cy="6942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48" name="Управляющая кнопка: домой 4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97A824C-7FFF-4514-AC07-27DB2DA9E25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03377 C 0.00747 -0.01064 0.01545 0.01087 0.02031 0.03354 C 0.02396 0.05019 0.02535 0.06893 0.02986 0.08512 C 0.03108 0.08975 0.03386 0.09345 0.03525 0.09808 C 0.04115 0.11867 0.04497 0.13717 0.05243 0.15683 C 0.06233 0.1832 0.07761 0.20587 0.09011 0.22993 C 0.09184 0.2334 0.09254 0.2378 0.09445 0.24127 C 0.10417 0.25931 0.11893 0.28475 0.13108 0.30002 C 0.15226 0.32662 0.1434 0.31506 0.15781 0.33449 C 0.1717 0.35323 0.19306 0.36271 0.20729 0.38168 C 0.21945 0.39787 0.23004 0.41591 0.24184 0.43187 C 0.25174 0.44552 0.2592 0.46333 0.26979 0.47629 C 0.27327 0.486 0.27691 0.49595 0.28264 0.50358 C 0.28507 0.52001 0.2816 0.5022 0.28698 0.51631 C 0.28941 0.52255 0.29028 0.52995 0.29236 0.53643 C 0.29566 0.54707 0.30018 0.55725 0.30313 0.56789 C 0.30747 0.58339 0.30643 0.60028 0.31163 0.61531 " pathEditMode="relative" rAng="0" ptsTypes="ffffffffffffffffA">
                                      <p:cBhvr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5" y="3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29BFDA3-1B3F-42F0-A09A-E2C498F216D0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6" name="Рисунок 35" descr="дерево2.jpg">
            <a:extLst>
              <a:ext uri="{FF2B5EF4-FFF2-40B4-BE49-F238E27FC236}">
                <a16:creationId xmlns:a16="http://schemas.microsoft.com/office/drawing/2014/main" id="{CC5F6E72-4871-45E9-8264-BE321FE3423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523875"/>
            <a:ext cx="1285875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37">
            <a:extLst>
              <a:ext uri="{FF2B5EF4-FFF2-40B4-BE49-F238E27FC236}">
                <a16:creationId xmlns:a16="http://schemas.microsoft.com/office/drawing/2014/main" id="{B36E48F3-4EAC-4E28-84D2-A17ED2C8520A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21534" name="Рисунок 2" descr="сундук.jpg">
              <a:extLst>
                <a:ext uri="{FF2B5EF4-FFF2-40B4-BE49-F238E27FC236}">
                  <a16:creationId xmlns:a16="http://schemas.microsoft.com/office/drawing/2014/main" id="{3CECC829-700F-4794-9300-952DF79D3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535" name="Группа 17">
              <a:extLst>
                <a:ext uri="{FF2B5EF4-FFF2-40B4-BE49-F238E27FC236}">
                  <a16:creationId xmlns:a16="http://schemas.microsoft.com/office/drawing/2014/main" id="{E9689CBD-4EA8-4450-A751-18DE84CBDD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786322"/>
              <a:ext cx="2285990" cy="1000115"/>
              <a:chOff x="1643042" y="4071942"/>
              <a:chExt cx="6000792" cy="1785938"/>
            </a:xfrm>
          </p:grpSpPr>
          <p:grpSp>
            <p:nvGrpSpPr>
              <p:cNvPr id="21536" name="Группа 5">
                <a:extLst>
                  <a:ext uri="{FF2B5EF4-FFF2-40B4-BE49-F238E27FC236}">
                    <a16:creationId xmlns:a16="http://schemas.microsoft.com/office/drawing/2014/main" id="{A9651ED2-6F50-4652-8AC3-503CC32F25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D4F7936C-216F-482B-A2D8-0E81B06B95BA}"/>
                    </a:ext>
                  </a:extLst>
                </p:cNvPr>
                <p:cNvSpPr/>
                <p:nvPr/>
              </p:nvSpPr>
              <p:spPr>
                <a:xfrm>
                  <a:off x="2714815" y="1425814"/>
                  <a:ext cx="3928230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16382AFF-8053-414A-8BA0-AA7ABE93EB61}"/>
                    </a:ext>
                  </a:extLst>
                </p:cNvPr>
                <p:cNvSpPr/>
                <p:nvPr/>
              </p:nvSpPr>
              <p:spPr>
                <a:xfrm>
                  <a:off x="3933924" y="2423404"/>
                  <a:ext cx="1562955" cy="164819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1537" name="Группа 8">
                <a:extLst>
                  <a:ext uri="{FF2B5EF4-FFF2-40B4-BE49-F238E27FC236}">
                    <a16:creationId xmlns:a16="http://schemas.microsoft.com/office/drawing/2014/main" id="{CE344F8A-9B5E-46E3-B604-24030E3E5E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21" name="Прямоугольник 20">
                  <a:extLst>
                    <a:ext uri="{FF2B5EF4-FFF2-40B4-BE49-F238E27FC236}">
                      <a16:creationId xmlns:a16="http://schemas.microsoft.com/office/drawing/2014/main" id="{C8A72CA8-6C97-4306-BC86-74E1A8CC815E}"/>
                    </a:ext>
                  </a:extLst>
                </p:cNvPr>
                <p:cNvSpPr/>
                <p:nvPr/>
              </p:nvSpPr>
              <p:spPr>
                <a:xfrm>
                  <a:off x="571209" y="4427986"/>
                  <a:ext cx="2930039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4F11B282-E046-4441-A3C5-58B1027BA4C3}"/>
                    </a:ext>
                  </a:extLst>
                </p:cNvPr>
                <p:cNvCxnSpPr/>
                <p:nvPr/>
              </p:nvCxnSpPr>
              <p:spPr>
                <a:xfrm>
                  <a:off x="571209" y="4427986"/>
                  <a:ext cx="2930039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915A78BE-94E2-4EEA-93B3-758E3567BBAA}"/>
                    </a:ext>
                  </a:extLst>
                </p:cNvPr>
                <p:cNvSpPr/>
                <p:nvPr/>
              </p:nvSpPr>
              <p:spPr>
                <a:xfrm>
                  <a:off x="2571806" y="4569730"/>
                  <a:ext cx="658530" cy="70871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2CC8E50D-3716-4C17-8989-1800BDC9329F}"/>
                  </a:ext>
                </a:extLst>
              </p:cNvPr>
              <p:cNvSpPr/>
              <p:nvPr/>
            </p:nvSpPr>
            <p:spPr>
              <a:xfrm>
                <a:off x="6144436" y="4213672"/>
                <a:ext cx="1500438" cy="14287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CB906A0-EF82-490C-BFBD-5FE133EFEACA}"/>
                  </a:ext>
                </a:extLst>
              </p:cNvPr>
              <p:cNvSpPr/>
              <p:nvPr/>
            </p:nvSpPr>
            <p:spPr>
              <a:xfrm rot="5400000">
                <a:off x="2286010" y="4929480"/>
                <a:ext cx="1785954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47">
            <a:extLst>
              <a:ext uri="{FF2B5EF4-FFF2-40B4-BE49-F238E27FC236}">
                <a16:creationId xmlns:a16="http://schemas.microsoft.com/office/drawing/2014/main" id="{7BAE2348-81CC-4932-AFE8-8DB2FBF4B6B8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21523" name="Рисунок 3" descr="сундук.jpg">
              <a:extLst>
                <a:ext uri="{FF2B5EF4-FFF2-40B4-BE49-F238E27FC236}">
                  <a16:creationId xmlns:a16="http://schemas.microsoft.com/office/drawing/2014/main" id="{6365A481-D3DA-4DB2-B49E-26B2F88B8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524" name="Группа 8">
              <a:extLst>
                <a:ext uri="{FF2B5EF4-FFF2-40B4-BE49-F238E27FC236}">
                  <a16:creationId xmlns:a16="http://schemas.microsoft.com/office/drawing/2014/main" id="{492033C5-CE4A-4393-A8F1-FAB8571A24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10" y="5286388"/>
              <a:ext cx="2143140" cy="1000111"/>
              <a:chOff x="1643042" y="3929066"/>
              <a:chExt cx="6000792" cy="1785938"/>
            </a:xfrm>
          </p:grpSpPr>
          <p:grpSp>
            <p:nvGrpSpPr>
              <p:cNvPr id="21525" name="Группа 19">
                <a:extLst>
                  <a:ext uri="{FF2B5EF4-FFF2-40B4-BE49-F238E27FC236}">
                    <a16:creationId xmlns:a16="http://schemas.microsoft.com/office/drawing/2014/main" id="{8AFB24B9-A15C-4118-8876-AEB7DB536E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071941"/>
                <a:ext cx="1571636" cy="1428751"/>
                <a:chOff x="1142976" y="1285859"/>
                <a:chExt cx="1643074" cy="1571638"/>
              </a:xfrm>
            </p:grpSpPr>
            <p:sp>
              <p:nvSpPr>
                <p:cNvPr id="34" name="Прямоугольник 33">
                  <a:extLst>
                    <a:ext uri="{FF2B5EF4-FFF2-40B4-BE49-F238E27FC236}">
                      <a16:creationId xmlns:a16="http://schemas.microsoft.com/office/drawing/2014/main" id="{02F84148-2AD9-4A4B-B2D7-ABBC4B600511}"/>
                    </a:ext>
                  </a:extLst>
                </p:cNvPr>
                <p:cNvSpPr/>
                <p:nvPr/>
              </p:nvSpPr>
              <p:spPr>
                <a:xfrm>
                  <a:off x="1143102" y="1284600"/>
                  <a:ext cx="1654606" cy="15716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35" name="Овал 34">
                  <a:extLst>
                    <a:ext uri="{FF2B5EF4-FFF2-40B4-BE49-F238E27FC236}">
                      <a16:creationId xmlns:a16="http://schemas.microsoft.com/office/drawing/2014/main" id="{EC9BDA6F-C8E0-45A6-B87A-C3ACBBB7756A}"/>
                    </a:ext>
                  </a:extLst>
                </p:cNvPr>
                <p:cNvSpPr/>
                <p:nvPr/>
              </p:nvSpPr>
              <p:spPr>
                <a:xfrm>
                  <a:off x="1645061" y="1711818"/>
                  <a:ext cx="655334" cy="710989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1526" name="Группа 16">
                <a:extLst>
                  <a:ext uri="{FF2B5EF4-FFF2-40B4-BE49-F238E27FC236}">
                    <a16:creationId xmlns:a16="http://schemas.microsoft.com/office/drawing/2014/main" id="{A4A04DC8-FE72-4B07-A64F-D38DDB08CC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071941"/>
                <a:ext cx="2928958" cy="1428751"/>
                <a:chOff x="5572132" y="3643313"/>
                <a:chExt cx="2928979" cy="1428761"/>
              </a:xfrm>
            </p:grpSpPr>
            <p:sp>
              <p:nvSpPr>
                <p:cNvPr id="31" name="Прямоугольник 30">
                  <a:extLst>
                    <a:ext uri="{FF2B5EF4-FFF2-40B4-BE49-F238E27FC236}">
                      <a16:creationId xmlns:a16="http://schemas.microsoft.com/office/drawing/2014/main" id="{7A3CC092-5F9A-4837-8AF2-572FF28510A8}"/>
                    </a:ext>
                  </a:extLst>
                </p:cNvPr>
                <p:cNvSpPr/>
                <p:nvPr/>
              </p:nvSpPr>
              <p:spPr>
                <a:xfrm>
                  <a:off x="5583283" y="3642168"/>
                  <a:ext cx="2929730" cy="142878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32" name="Прямая соединительная линия 31">
                  <a:extLst>
                    <a:ext uri="{FF2B5EF4-FFF2-40B4-BE49-F238E27FC236}">
                      <a16:creationId xmlns:a16="http://schemas.microsoft.com/office/drawing/2014/main" id="{7DB55FC9-FC9F-4662-B261-9B67A02866BE}"/>
                    </a:ext>
                  </a:extLst>
                </p:cNvPr>
                <p:cNvCxnSpPr/>
                <p:nvPr/>
              </p:nvCxnSpPr>
              <p:spPr>
                <a:xfrm>
                  <a:off x="5583283" y="3642168"/>
                  <a:ext cx="2929730" cy="1428781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Овал 32">
                  <a:extLst>
                    <a:ext uri="{FF2B5EF4-FFF2-40B4-BE49-F238E27FC236}">
                      <a16:creationId xmlns:a16="http://schemas.microsoft.com/office/drawing/2014/main" id="{98803050-8098-46FB-88FE-340FEE9BAE81}"/>
                    </a:ext>
                  </a:extLst>
                </p:cNvPr>
                <p:cNvSpPr/>
                <p:nvPr/>
              </p:nvSpPr>
              <p:spPr>
                <a:xfrm>
                  <a:off x="7583858" y="3783912"/>
                  <a:ext cx="657967" cy="708721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29" name="Прямоугольник 28">
                <a:extLst>
                  <a:ext uri="{FF2B5EF4-FFF2-40B4-BE49-F238E27FC236}">
                    <a16:creationId xmlns:a16="http://schemas.microsoft.com/office/drawing/2014/main" id="{D3A51C0B-1579-4CA0-AD4C-7D2A3C6CF817}"/>
                  </a:ext>
                </a:extLst>
              </p:cNvPr>
              <p:cNvSpPr/>
              <p:nvPr/>
            </p:nvSpPr>
            <p:spPr>
              <a:xfrm>
                <a:off x="6146646" y="4070797"/>
                <a:ext cx="1498199" cy="14287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id="{03C1C052-B1ED-4C8D-9066-20032BA74F00}"/>
                  </a:ext>
                </a:extLst>
              </p:cNvPr>
              <p:cNvSpPr/>
              <p:nvPr/>
            </p:nvSpPr>
            <p:spPr>
              <a:xfrm rot="5400000">
                <a:off x="2288389" y="4786470"/>
                <a:ext cx="1785963" cy="71131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46">
            <a:extLst>
              <a:ext uri="{FF2B5EF4-FFF2-40B4-BE49-F238E27FC236}">
                <a16:creationId xmlns:a16="http://schemas.microsoft.com/office/drawing/2014/main" id="{5324134E-53A1-4487-9070-AE145A94BA8A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21512" name="Рисунок 1" descr="сундук.jpg">
              <a:extLst>
                <a:ext uri="{FF2B5EF4-FFF2-40B4-BE49-F238E27FC236}">
                  <a16:creationId xmlns:a16="http://schemas.microsoft.com/office/drawing/2014/main" id="{B4EE7539-F051-460D-BB26-A670F0127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513" name="Группа 17">
              <a:extLst>
                <a:ext uri="{FF2B5EF4-FFF2-40B4-BE49-F238E27FC236}">
                  <a16:creationId xmlns:a16="http://schemas.microsoft.com/office/drawing/2014/main" id="{0457049C-D9A9-48CB-AF39-EF2D9F4A1F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14" cy="928677"/>
              <a:chOff x="642910" y="4071943"/>
              <a:chExt cx="5857896" cy="1785938"/>
            </a:xfrm>
          </p:grpSpPr>
          <p:grpSp>
            <p:nvGrpSpPr>
              <p:cNvPr id="21514" name="Группа 8">
                <a:extLst>
                  <a:ext uri="{FF2B5EF4-FFF2-40B4-BE49-F238E27FC236}">
                    <a16:creationId xmlns:a16="http://schemas.microsoft.com/office/drawing/2014/main" id="{FE10C783-C15F-4B44-AEF3-6B6DB127C3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2910" y="4214818"/>
                <a:ext cx="2928947" cy="1428751"/>
                <a:chOff x="571472" y="4429132"/>
                <a:chExt cx="2928967" cy="1428761"/>
              </a:xfrm>
            </p:grpSpPr>
            <p:sp>
              <p:nvSpPr>
                <p:cNvPr id="43" name="Прямоугольник 42">
                  <a:extLst>
                    <a:ext uri="{FF2B5EF4-FFF2-40B4-BE49-F238E27FC236}">
                      <a16:creationId xmlns:a16="http://schemas.microsoft.com/office/drawing/2014/main" id="{70F90950-2540-4AF4-A0CD-FBAE91CB4558}"/>
                    </a:ext>
                  </a:extLst>
                </p:cNvPr>
                <p:cNvSpPr/>
                <p:nvPr/>
              </p:nvSpPr>
              <p:spPr>
                <a:xfrm>
                  <a:off x="571431" y="4429724"/>
                  <a:ext cx="2928847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4" name="Прямая соединительная линия 43">
                  <a:extLst>
                    <a:ext uri="{FF2B5EF4-FFF2-40B4-BE49-F238E27FC236}">
                      <a16:creationId xmlns:a16="http://schemas.microsoft.com/office/drawing/2014/main" id="{943162CB-81E7-44C2-80D6-D2CC38A65950}"/>
                    </a:ext>
                  </a:extLst>
                </p:cNvPr>
                <p:cNvCxnSpPr/>
                <p:nvPr/>
              </p:nvCxnSpPr>
              <p:spPr>
                <a:xfrm>
                  <a:off x="571431" y="4429724"/>
                  <a:ext cx="2928847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Овал 44">
                  <a:extLst>
                    <a:ext uri="{FF2B5EF4-FFF2-40B4-BE49-F238E27FC236}">
                      <a16:creationId xmlns:a16="http://schemas.microsoft.com/office/drawing/2014/main" id="{09EF102D-59CC-4F3B-8B69-DE66478D83AC}"/>
                    </a:ext>
                  </a:extLst>
                </p:cNvPr>
                <p:cNvSpPr/>
                <p:nvPr/>
              </p:nvSpPr>
              <p:spPr>
                <a:xfrm>
                  <a:off x="2571725" y="4573213"/>
                  <a:ext cx="655192" cy="7082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1515" name="Группа 8">
                <a:extLst>
                  <a:ext uri="{FF2B5EF4-FFF2-40B4-BE49-F238E27FC236}">
                    <a16:creationId xmlns:a16="http://schemas.microsoft.com/office/drawing/2014/main" id="{170E2429-3EAB-4021-83BD-5C35839F45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71857" y="4214818"/>
                <a:ext cx="2928948" cy="1428751"/>
                <a:chOff x="571461" y="4429132"/>
                <a:chExt cx="2928968" cy="1428761"/>
              </a:xfrm>
            </p:grpSpPr>
            <p:sp>
              <p:nvSpPr>
                <p:cNvPr id="40" name="Прямоугольник 39">
                  <a:extLst>
                    <a:ext uri="{FF2B5EF4-FFF2-40B4-BE49-F238E27FC236}">
                      <a16:creationId xmlns:a16="http://schemas.microsoft.com/office/drawing/2014/main" id="{C5C2C04E-B8BC-415D-9AEB-B382433A3C30}"/>
                    </a:ext>
                  </a:extLst>
                </p:cNvPr>
                <p:cNvSpPr/>
                <p:nvPr/>
              </p:nvSpPr>
              <p:spPr>
                <a:xfrm>
                  <a:off x="571300" y="4429724"/>
                  <a:ext cx="2928845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1" name="Прямая соединительная линия 40">
                  <a:extLst>
                    <a:ext uri="{FF2B5EF4-FFF2-40B4-BE49-F238E27FC236}">
                      <a16:creationId xmlns:a16="http://schemas.microsoft.com/office/drawing/2014/main" id="{F5756825-AAC6-416B-BD53-0F3CAEABDBE8}"/>
                    </a:ext>
                  </a:extLst>
                </p:cNvPr>
                <p:cNvCxnSpPr/>
                <p:nvPr/>
              </p:nvCxnSpPr>
              <p:spPr>
                <a:xfrm>
                  <a:off x="571300" y="4429724"/>
                  <a:ext cx="2928845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Овал 41">
                  <a:extLst>
                    <a:ext uri="{FF2B5EF4-FFF2-40B4-BE49-F238E27FC236}">
                      <a16:creationId xmlns:a16="http://schemas.microsoft.com/office/drawing/2014/main" id="{91705FA4-26F0-495A-B142-8B1557B1E465}"/>
                    </a:ext>
                  </a:extLst>
                </p:cNvPr>
                <p:cNvSpPr/>
                <p:nvPr/>
              </p:nvSpPr>
              <p:spPr>
                <a:xfrm>
                  <a:off x="2571592" y="4573213"/>
                  <a:ext cx="655195" cy="7082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8DA11557-E6C7-41FD-AFF9-D9D253E64012}"/>
                  </a:ext>
                </a:extLst>
              </p:cNvPr>
              <p:cNvSpPr/>
              <p:nvPr/>
            </p:nvSpPr>
            <p:spPr bwMode="auto">
              <a:xfrm rot="5400000">
                <a:off x="2713432" y="4930188"/>
                <a:ext cx="1785951" cy="6942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46" name="Управляющая кнопка: домой 4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F6431A2-1207-4BD9-A158-F86D9FD0BA0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74693E-6 C -0.0059 0.02175 -0.00087 0.01643 -0.00868 0.02291 C -0.01562 0.04535 -0.02743 0.0701 -0.03871 0.08883 C -0.04392 0.09762 -0.05017 0.1122 -0.05816 0.11891 C -0.06892 0.14181 -0.0908 0.16586 -0.10868 0.17766 C -0.12205 0.18645 -0.13646 0.19385 -0.14948 0.20334 C -0.15798 0.20958 -0.16458 0.22069 -0.17309 0.22624 C -0.17916 0.23688 -0.18889 0.24266 -0.19687 0.25076 C -0.20555 0.25955 -0.21389 0.27019 -0.22361 0.27644 C -0.2243 0.27736 -0.225 0.27852 -0.22587 0.27944 C -0.2276 0.28106 -0.22986 0.28176 -0.23125 0.28361 C -0.24583 0.30281 -0.25521 0.3301 -0.2743 0.34236 C -0.27882 0.35185 -0.27326 0.34121 -0.28177 0.35254 C -0.29236 0.36665 -0.30382 0.38076 -0.31302 0.39695 C -0.31528 0.40574 -0.31337 0.39996 -0.32048 0.41268 L -0.32048 0.41268 C -0.32465 0.42679 -0.33368 0.44345 -0.34201 0.45409 C -0.34444 0.4608 -0.34826 0.46658 -0.35156 0.47283 C -0.35573 0.49272 -0.34982 0.46658 -0.35486 0.48277 C -0.35816 0.49341 -0.35816 0.50729 -0.3592 0.51863 C -0.35885 0.5332 -0.36146 0.56397 -0.35486 0.58155 " pathEditMode="relative" ptsTypes="ffffffffffffffFfffffA">
                                      <p:cBhvr>
                                        <p:cTn id="1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648BD2E-A95F-41B5-AF19-0C63254671D7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7" name="Рисунок 36" descr="верблюд.jpg">
            <a:extLst>
              <a:ext uri="{FF2B5EF4-FFF2-40B4-BE49-F238E27FC236}">
                <a16:creationId xmlns:a16="http://schemas.microsoft.com/office/drawing/2014/main" id="{0741CF98-8B60-4084-9C29-ED8FFD2D493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642938"/>
            <a:ext cx="12858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45">
            <a:extLst>
              <a:ext uri="{FF2B5EF4-FFF2-40B4-BE49-F238E27FC236}">
                <a16:creationId xmlns:a16="http://schemas.microsoft.com/office/drawing/2014/main" id="{21C12FD4-E3B0-4CD5-AFF2-ED70C7614A5D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22558" name="Рисунок 2" descr="сундук.jpg">
              <a:extLst>
                <a:ext uri="{FF2B5EF4-FFF2-40B4-BE49-F238E27FC236}">
                  <a16:creationId xmlns:a16="http://schemas.microsoft.com/office/drawing/2014/main" id="{038EF47F-F80E-418A-877A-D470490CB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559" name="Группа 17">
              <a:extLst>
                <a:ext uri="{FF2B5EF4-FFF2-40B4-BE49-F238E27FC236}">
                  <a16:creationId xmlns:a16="http://schemas.microsoft.com/office/drawing/2014/main" id="{C307761C-9E08-42EE-ACA6-98E6B3CFAA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786322"/>
              <a:ext cx="2285990" cy="1000115"/>
              <a:chOff x="1643042" y="4071942"/>
              <a:chExt cx="6000792" cy="1785938"/>
            </a:xfrm>
          </p:grpSpPr>
          <p:grpSp>
            <p:nvGrpSpPr>
              <p:cNvPr id="22560" name="Группа 5">
                <a:extLst>
                  <a:ext uri="{FF2B5EF4-FFF2-40B4-BE49-F238E27FC236}">
                    <a16:creationId xmlns:a16="http://schemas.microsoft.com/office/drawing/2014/main" id="{BCDC5D10-A004-4142-AADE-4406D41AC0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3571B442-2225-401D-8D49-0F81447EB256}"/>
                    </a:ext>
                  </a:extLst>
                </p:cNvPr>
                <p:cNvSpPr/>
                <p:nvPr/>
              </p:nvSpPr>
              <p:spPr>
                <a:xfrm>
                  <a:off x="2714815" y="1425814"/>
                  <a:ext cx="3928230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055F8EF3-8058-4BDC-AFAE-4F5922B40580}"/>
                    </a:ext>
                  </a:extLst>
                </p:cNvPr>
                <p:cNvSpPr/>
                <p:nvPr/>
              </p:nvSpPr>
              <p:spPr>
                <a:xfrm>
                  <a:off x="3933924" y="2423404"/>
                  <a:ext cx="1562955" cy="164819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2561" name="Группа 8">
                <a:extLst>
                  <a:ext uri="{FF2B5EF4-FFF2-40B4-BE49-F238E27FC236}">
                    <a16:creationId xmlns:a16="http://schemas.microsoft.com/office/drawing/2014/main" id="{914D16F4-4BDF-4FF2-98F3-A8AC0ADB92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21" name="Прямоугольник 20">
                  <a:extLst>
                    <a:ext uri="{FF2B5EF4-FFF2-40B4-BE49-F238E27FC236}">
                      <a16:creationId xmlns:a16="http://schemas.microsoft.com/office/drawing/2014/main" id="{85FED183-C6B2-41E4-8C63-1E432B6B6E02}"/>
                    </a:ext>
                  </a:extLst>
                </p:cNvPr>
                <p:cNvSpPr/>
                <p:nvPr/>
              </p:nvSpPr>
              <p:spPr>
                <a:xfrm>
                  <a:off x="571209" y="4427986"/>
                  <a:ext cx="2930039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5DE80BE3-3C37-4414-9B81-2F102B6FC7E4}"/>
                    </a:ext>
                  </a:extLst>
                </p:cNvPr>
                <p:cNvCxnSpPr/>
                <p:nvPr/>
              </p:nvCxnSpPr>
              <p:spPr>
                <a:xfrm>
                  <a:off x="571209" y="4427986"/>
                  <a:ext cx="2930039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DC738C59-3668-448E-8B4B-D17E8246C481}"/>
                    </a:ext>
                  </a:extLst>
                </p:cNvPr>
                <p:cNvSpPr/>
                <p:nvPr/>
              </p:nvSpPr>
              <p:spPr>
                <a:xfrm>
                  <a:off x="2571806" y="4569730"/>
                  <a:ext cx="658530" cy="70871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55B97967-6827-4167-9EA6-803526CFA170}"/>
                  </a:ext>
                </a:extLst>
              </p:cNvPr>
              <p:cNvSpPr/>
              <p:nvPr/>
            </p:nvSpPr>
            <p:spPr>
              <a:xfrm>
                <a:off x="6144436" y="4213672"/>
                <a:ext cx="1500438" cy="14287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BF51B65-912C-4EFE-A12E-7AE50515BCC5}"/>
                  </a:ext>
                </a:extLst>
              </p:cNvPr>
              <p:cNvSpPr/>
              <p:nvPr/>
            </p:nvSpPr>
            <p:spPr>
              <a:xfrm rot="5400000">
                <a:off x="2286010" y="4929480"/>
                <a:ext cx="1785954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46">
            <a:extLst>
              <a:ext uri="{FF2B5EF4-FFF2-40B4-BE49-F238E27FC236}">
                <a16:creationId xmlns:a16="http://schemas.microsoft.com/office/drawing/2014/main" id="{B988DE46-F96A-4A52-937B-D666ABBB6F46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22547" name="Рисунок 3" descr="сундук.jpg">
              <a:extLst>
                <a:ext uri="{FF2B5EF4-FFF2-40B4-BE49-F238E27FC236}">
                  <a16:creationId xmlns:a16="http://schemas.microsoft.com/office/drawing/2014/main" id="{ACD92220-FB1E-47A0-A6C6-0DC809719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548" name="Группа 8">
              <a:extLst>
                <a:ext uri="{FF2B5EF4-FFF2-40B4-BE49-F238E27FC236}">
                  <a16:creationId xmlns:a16="http://schemas.microsoft.com/office/drawing/2014/main" id="{B0876043-6620-427D-841D-3780D77E43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10" y="5286388"/>
              <a:ext cx="2143140" cy="1000111"/>
              <a:chOff x="1643042" y="3929066"/>
              <a:chExt cx="6000792" cy="1785938"/>
            </a:xfrm>
          </p:grpSpPr>
          <p:grpSp>
            <p:nvGrpSpPr>
              <p:cNvPr id="22549" name="Группа 19">
                <a:extLst>
                  <a:ext uri="{FF2B5EF4-FFF2-40B4-BE49-F238E27FC236}">
                    <a16:creationId xmlns:a16="http://schemas.microsoft.com/office/drawing/2014/main" id="{A8ABDE81-45B2-4796-BF25-1B8CA8608D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071941"/>
                <a:ext cx="1571636" cy="1428751"/>
                <a:chOff x="1142976" y="1285859"/>
                <a:chExt cx="1643074" cy="1571638"/>
              </a:xfrm>
            </p:grpSpPr>
            <p:sp>
              <p:nvSpPr>
                <p:cNvPr id="34" name="Прямоугольник 33">
                  <a:extLst>
                    <a:ext uri="{FF2B5EF4-FFF2-40B4-BE49-F238E27FC236}">
                      <a16:creationId xmlns:a16="http://schemas.microsoft.com/office/drawing/2014/main" id="{E5506E80-C26F-421B-863A-9B05B393F9A3}"/>
                    </a:ext>
                  </a:extLst>
                </p:cNvPr>
                <p:cNvSpPr/>
                <p:nvPr/>
              </p:nvSpPr>
              <p:spPr>
                <a:xfrm>
                  <a:off x="1143102" y="1284600"/>
                  <a:ext cx="1654606" cy="15716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35" name="Овал 34">
                  <a:extLst>
                    <a:ext uri="{FF2B5EF4-FFF2-40B4-BE49-F238E27FC236}">
                      <a16:creationId xmlns:a16="http://schemas.microsoft.com/office/drawing/2014/main" id="{B5D4C820-07DD-4551-ADCC-142359EB19C9}"/>
                    </a:ext>
                  </a:extLst>
                </p:cNvPr>
                <p:cNvSpPr/>
                <p:nvPr/>
              </p:nvSpPr>
              <p:spPr>
                <a:xfrm>
                  <a:off x="1645061" y="1711818"/>
                  <a:ext cx="655334" cy="710989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2550" name="Группа 16">
                <a:extLst>
                  <a:ext uri="{FF2B5EF4-FFF2-40B4-BE49-F238E27FC236}">
                    <a16:creationId xmlns:a16="http://schemas.microsoft.com/office/drawing/2014/main" id="{3CCE56C8-8991-4930-BE75-88A4198648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071941"/>
                <a:ext cx="2928958" cy="1428751"/>
                <a:chOff x="5572132" y="3643313"/>
                <a:chExt cx="2928979" cy="1428761"/>
              </a:xfrm>
            </p:grpSpPr>
            <p:sp>
              <p:nvSpPr>
                <p:cNvPr id="31" name="Прямоугольник 30">
                  <a:extLst>
                    <a:ext uri="{FF2B5EF4-FFF2-40B4-BE49-F238E27FC236}">
                      <a16:creationId xmlns:a16="http://schemas.microsoft.com/office/drawing/2014/main" id="{92A4BE71-4F96-4AC0-BA97-F5A6572C32D4}"/>
                    </a:ext>
                  </a:extLst>
                </p:cNvPr>
                <p:cNvSpPr/>
                <p:nvPr/>
              </p:nvSpPr>
              <p:spPr>
                <a:xfrm>
                  <a:off x="5583283" y="3642168"/>
                  <a:ext cx="2929730" cy="142878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32" name="Прямая соединительная линия 31">
                  <a:extLst>
                    <a:ext uri="{FF2B5EF4-FFF2-40B4-BE49-F238E27FC236}">
                      <a16:creationId xmlns:a16="http://schemas.microsoft.com/office/drawing/2014/main" id="{FE10AD62-D7E2-4345-B197-A6D8AB51221C}"/>
                    </a:ext>
                  </a:extLst>
                </p:cNvPr>
                <p:cNvCxnSpPr/>
                <p:nvPr/>
              </p:nvCxnSpPr>
              <p:spPr>
                <a:xfrm>
                  <a:off x="5583283" y="3642168"/>
                  <a:ext cx="2929730" cy="1428781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Овал 32">
                  <a:extLst>
                    <a:ext uri="{FF2B5EF4-FFF2-40B4-BE49-F238E27FC236}">
                      <a16:creationId xmlns:a16="http://schemas.microsoft.com/office/drawing/2014/main" id="{773793D1-2467-497B-A5BF-CE5AEE6905A6}"/>
                    </a:ext>
                  </a:extLst>
                </p:cNvPr>
                <p:cNvSpPr/>
                <p:nvPr/>
              </p:nvSpPr>
              <p:spPr>
                <a:xfrm>
                  <a:off x="7583858" y="3783912"/>
                  <a:ext cx="657967" cy="708721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29" name="Прямоугольник 28">
                <a:extLst>
                  <a:ext uri="{FF2B5EF4-FFF2-40B4-BE49-F238E27FC236}">
                    <a16:creationId xmlns:a16="http://schemas.microsoft.com/office/drawing/2014/main" id="{B7192DE4-594F-450C-8A24-18B319609FE3}"/>
                  </a:ext>
                </a:extLst>
              </p:cNvPr>
              <p:cNvSpPr/>
              <p:nvPr/>
            </p:nvSpPr>
            <p:spPr>
              <a:xfrm>
                <a:off x="6146646" y="4070797"/>
                <a:ext cx="1498199" cy="14287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30" name="Прямоугольник 29">
                <a:extLst>
                  <a:ext uri="{FF2B5EF4-FFF2-40B4-BE49-F238E27FC236}">
                    <a16:creationId xmlns:a16="http://schemas.microsoft.com/office/drawing/2014/main" id="{945B0216-1178-444D-8A6E-2A56082AEADF}"/>
                  </a:ext>
                </a:extLst>
              </p:cNvPr>
              <p:cNvSpPr/>
              <p:nvPr/>
            </p:nvSpPr>
            <p:spPr>
              <a:xfrm rot="5400000">
                <a:off x="2288389" y="4786470"/>
                <a:ext cx="1785963" cy="71131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47">
            <a:extLst>
              <a:ext uri="{FF2B5EF4-FFF2-40B4-BE49-F238E27FC236}">
                <a16:creationId xmlns:a16="http://schemas.microsoft.com/office/drawing/2014/main" id="{D49BEC01-E2EC-4F5C-BE2B-DAD9EC53186D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22536" name="Рисунок 1" descr="сундук.jpg">
              <a:extLst>
                <a:ext uri="{FF2B5EF4-FFF2-40B4-BE49-F238E27FC236}">
                  <a16:creationId xmlns:a16="http://schemas.microsoft.com/office/drawing/2014/main" id="{708E9E7C-09BB-4528-A77E-6EF0CA230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537" name="Группа 17">
              <a:extLst>
                <a:ext uri="{FF2B5EF4-FFF2-40B4-BE49-F238E27FC236}">
                  <a16:creationId xmlns:a16="http://schemas.microsoft.com/office/drawing/2014/main" id="{12651A58-8FB7-4921-A4FE-DBF99B5780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14" cy="928677"/>
              <a:chOff x="642910" y="4071943"/>
              <a:chExt cx="5857896" cy="1785938"/>
            </a:xfrm>
          </p:grpSpPr>
          <p:grpSp>
            <p:nvGrpSpPr>
              <p:cNvPr id="22538" name="Группа 8">
                <a:extLst>
                  <a:ext uri="{FF2B5EF4-FFF2-40B4-BE49-F238E27FC236}">
                    <a16:creationId xmlns:a16="http://schemas.microsoft.com/office/drawing/2014/main" id="{1FBD0DF4-96D2-4760-B6CF-95B87122AF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2910" y="4214818"/>
                <a:ext cx="2928947" cy="1428751"/>
                <a:chOff x="571472" y="4429132"/>
                <a:chExt cx="2928967" cy="1428761"/>
              </a:xfrm>
            </p:grpSpPr>
            <p:sp>
              <p:nvSpPr>
                <p:cNvPr id="43" name="Прямоугольник 42">
                  <a:extLst>
                    <a:ext uri="{FF2B5EF4-FFF2-40B4-BE49-F238E27FC236}">
                      <a16:creationId xmlns:a16="http://schemas.microsoft.com/office/drawing/2014/main" id="{1FFD13EE-403A-42CD-8BF6-E2801B42144C}"/>
                    </a:ext>
                  </a:extLst>
                </p:cNvPr>
                <p:cNvSpPr/>
                <p:nvPr/>
              </p:nvSpPr>
              <p:spPr>
                <a:xfrm>
                  <a:off x="571431" y="4429724"/>
                  <a:ext cx="2928847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4" name="Прямая соединительная линия 43">
                  <a:extLst>
                    <a:ext uri="{FF2B5EF4-FFF2-40B4-BE49-F238E27FC236}">
                      <a16:creationId xmlns:a16="http://schemas.microsoft.com/office/drawing/2014/main" id="{4FDA7297-5D31-440B-8409-E3E0514EF0CA}"/>
                    </a:ext>
                  </a:extLst>
                </p:cNvPr>
                <p:cNvCxnSpPr/>
                <p:nvPr/>
              </p:nvCxnSpPr>
              <p:spPr>
                <a:xfrm>
                  <a:off x="571431" y="4429724"/>
                  <a:ext cx="2928847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Овал 44">
                  <a:extLst>
                    <a:ext uri="{FF2B5EF4-FFF2-40B4-BE49-F238E27FC236}">
                      <a16:creationId xmlns:a16="http://schemas.microsoft.com/office/drawing/2014/main" id="{A4AD70B9-584D-4815-9330-9C29F5737734}"/>
                    </a:ext>
                  </a:extLst>
                </p:cNvPr>
                <p:cNvSpPr/>
                <p:nvPr/>
              </p:nvSpPr>
              <p:spPr>
                <a:xfrm>
                  <a:off x="2571725" y="4573213"/>
                  <a:ext cx="655192" cy="7082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2539" name="Группа 8">
                <a:extLst>
                  <a:ext uri="{FF2B5EF4-FFF2-40B4-BE49-F238E27FC236}">
                    <a16:creationId xmlns:a16="http://schemas.microsoft.com/office/drawing/2014/main" id="{C80FC579-9029-422D-9805-C2BA993921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71857" y="4214818"/>
                <a:ext cx="2928948" cy="1428751"/>
                <a:chOff x="571461" y="4429132"/>
                <a:chExt cx="2928968" cy="1428761"/>
              </a:xfrm>
            </p:grpSpPr>
            <p:sp>
              <p:nvSpPr>
                <p:cNvPr id="40" name="Прямоугольник 39">
                  <a:extLst>
                    <a:ext uri="{FF2B5EF4-FFF2-40B4-BE49-F238E27FC236}">
                      <a16:creationId xmlns:a16="http://schemas.microsoft.com/office/drawing/2014/main" id="{CAADEC6F-2013-4D82-BF86-BC9B8D6D84B2}"/>
                    </a:ext>
                  </a:extLst>
                </p:cNvPr>
                <p:cNvSpPr/>
                <p:nvPr/>
              </p:nvSpPr>
              <p:spPr>
                <a:xfrm>
                  <a:off x="571300" y="4429724"/>
                  <a:ext cx="2928845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1" name="Прямая соединительная линия 40">
                  <a:extLst>
                    <a:ext uri="{FF2B5EF4-FFF2-40B4-BE49-F238E27FC236}">
                      <a16:creationId xmlns:a16="http://schemas.microsoft.com/office/drawing/2014/main" id="{BFA68D00-A795-4580-83A9-5302E7B29DFE}"/>
                    </a:ext>
                  </a:extLst>
                </p:cNvPr>
                <p:cNvCxnSpPr/>
                <p:nvPr/>
              </p:nvCxnSpPr>
              <p:spPr>
                <a:xfrm>
                  <a:off x="571300" y="4429724"/>
                  <a:ext cx="2928845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Овал 41">
                  <a:extLst>
                    <a:ext uri="{FF2B5EF4-FFF2-40B4-BE49-F238E27FC236}">
                      <a16:creationId xmlns:a16="http://schemas.microsoft.com/office/drawing/2014/main" id="{8FE89BED-7057-4C52-A472-C0BD638D4081}"/>
                    </a:ext>
                  </a:extLst>
                </p:cNvPr>
                <p:cNvSpPr/>
                <p:nvPr/>
              </p:nvSpPr>
              <p:spPr>
                <a:xfrm>
                  <a:off x="2571592" y="4573213"/>
                  <a:ext cx="655195" cy="7082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09E99693-A8D8-4C51-92EF-1723A025E208}"/>
                  </a:ext>
                </a:extLst>
              </p:cNvPr>
              <p:cNvSpPr/>
              <p:nvPr/>
            </p:nvSpPr>
            <p:spPr bwMode="auto">
              <a:xfrm rot="5400000">
                <a:off x="2713432" y="4930188"/>
                <a:ext cx="1785951" cy="6942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46" name="Управляющая кнопка: домой 4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E2450B7-B441-4450-889D-AB9E27EF3639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78117E-7 C 0.00295 0.06014 0.00851 0.13 0.04202 0.17465 C 0.0533 0.18968 0.06754 0.20102 0.08177 0.2105 C 0.09549 0.21952 0.10799 0.23201 0.12153 0.24196 C 0.13333 0.25052 0.14618 0.2607 0.15486 0.27481 C 0.16771 0.29632 0.17882 0.31968 0.19149 0.34097 C 0.21181 0.3752 0.23559 0.40851 0.26129 0.43558 C 0.26441 0.43881 0.26806 0.44066 0.27101 0.44413 C 0.27691 0.45084 0.2809 0.4594 0.28715 0.46565 C 0.28785 0.46796 0.2882 0.4705 0.28924 0.47282 C 0.28976 0.47397 0.29115 0.47421 0.29149 0.47559 C 0.29393 0.48485 0.29445 0.49502 0.29688 0.50428 C 0.2974 0.50613 0.29844 0.50798 0.29896 0.51006 C 0.29983 0.51376 0.30052 0.51769 0.30122 0.5214 C 0.30365 0.53412 0.30556 0.55054 0.31077 0.56141 C 0.31511 0.58085 0.31945 0.60166 0.31945 0.62179 " pathEditMode="relative" ptsTypes="fffffffffffffffA">
                                      <p:cBhvr>
                                        <p:cTn id="1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30BAF6E7-ED6D-4B4A-ACC3-BB6BF60F119D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6" name="Рисунок 35" descr="эби.jpg">
            <a:extLst>
              <a:ext uri="{FF2B5EF4-FFF2-40B4-BE49-F238E27FC236}">
                <a16:creationId xmlns:a16="http://schemas.microsoft.com/office/drawing/2014/main" id="{B7D1E27F-C3B3-4C9B-9091-849B7C2743F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571500"/>
            <a:ext cx="123825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66">
            <a:extLst>
              <a:ext uri="{FF2B5EF4-FFF2-40B4-BE49-F238E27FC236}">
                <a16:creationId xmlns:a16="http://schemas.microsoft.com/office/drawing/2014/main" id="{50897BAD-85F8-4789-BE0E-3C9563079F48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23581" name="Рисунок 2" descr="сундук.jpg">
              <a:extLst>
                <a:ext uri="{FF2B5EF4-FFF2-40B4-BE49-F238E27FC236}">
                  <a16:creationId xmlns:a16="http://schemas.microsoft.com/office/drawing/2014/main" id="{8F83B144-B3D6-4E74-B95E-6EF7818EB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582" name="Группа 17">
              <a:extLst>
                <a:ext uri="{FF2B5EF4-FFF2-40B4-BE49-F238E27FC236}">
                  <a16:creationId xmlns:a16="http://schemas.microsoft.com/office/drawing/2014/main" id="{DFD47239-D60F-422A-96C5-87A1F00FF0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786322"/>
              <a:ext cx="2285990" cy="1000115"/>
              <a:chOff x="1643042" y="4071942"/>
              <a:chExt cx="6000792" cy="1785938"/>
            </a:xfrm>
          </p:grpSpPr>
          <p:grpSp>
            <p:nvGrpSpPr>
              <p:cNvPr id="23583" name="Группа 5">
                <a:extLst>
                  <a:ext uri="{FF2B5EF4-FFF2-40B4-BE49-F238E27FC236}">
                    <a16:creationId xmlns:a16="http://schemas.microsoft.com/office/drawing/2014/main" id="{D5E7D4A9-A36E-4EA9-BBD9-E715BF3272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B84324A0-B537-4C8B-A107-6F564E77ED5C}"/>
                    </a:ext>
                  </a:extLst>
                </p:cNvPr>
                <p:cNvSpPr/>
                <p:nvPr/>
              </p:nvSpPr>
              <p:spPr>
                <a:xfrm>
                  <a:off x="2714815" y="1425814"/>
                  <a:ext cx="3928230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D8D96DA3-24BD-4D8D-A406-86C0FA3D38A7}"/>
                    </a:ext>
                  </a:extLst>
                </p:cNvPr>
                <p:cNvSpPr/>
                <p:nvPr/>
              </p:nvSpPr>
              <p:spPr>
                <a:xfrm>
                  <a:off x="3933924" y="2423404"/>
                  <a:ext cx="1562955" cy="164819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3584" name="Группа 8">
                <a:extLst>
                  <a:ext uri="{FF2B5EF4-FFF2-40B4-BE49-F238E27FC236}">
                    <a16:creationId xmlns:a16="http://schemas.microsoft.com/office/drawing/2014/main" id="{8E964DB5-8133-4725-8916-81839B345B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21" name="Прямоугольник 20">
                  <a:extLst>
                    <a:ext uri="{FF2B5EF4-FFF2-40B4-BE49-F238E27FC236}">
                      <a16:creationId xmlns:a16="http://schemas.microsoft.com/office/drawing/2014/main" id="{A380A80C-1575-434B-B5A6-83775469DD9A}"/>
                    </a:ext>
                  </a:extLst>
                </p:cNvPr>
                <p:cNvSpPr/>
                <p:nvPr/>
              </p:nvSpPr>
              <p:spPr>
                <a:xfrm>
                  <a:off x="571209" y="4427986"/>
                  <a:ext cx="2930039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A8A8E431-3841-476F-8478-DEC703D28677}"/>
                    </a:ext>
                  </a:extLst>
                </p:cNvPr>
                <p:cNvCxnSpPr/>
                <p:nvPr/>
              </p:nvCxnSpPr>
              <p:spPr>
                <a:xfrm>
                  <a:off x="571209" y="4427986"/>
                  <a:ext cx="2930039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E02D67B2-992E-4FC5-854A-259EF1674CA8}"/>
                    </a:ext>
                  </a:extLst>
                </p:cNvPr>
                <p:cNvSpPr/>
                <p:nvPr/>
              </p:nvSpPr>
              <p:spPr>
                <a:xfrm>
                  <a:off x="2571806" y="4569730"/>
                  <a:ext cx="658530" cy="70871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EBFF8E4E-6AB7-48C5-AA7A-86E92DC87B54}"/>
                  </a:ext>
                </a:extLst>
              </p:cNvPr>
              <p:cNvSpPr/>
              <p:nvPr/>
            </p:nvSpPr>
            <p:spPr>
              <a:xfrm>
                <a:off x="6144436" y="4213672"/>
                <a:ext cx="1500438" cy="14287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B6A76DF7-AE1E-48B7-9741-E7F662AA04C6}"/>
                  </a:ext>
                </a:extLst>
              </p:cNvPr>
              <p:cNvSpPr/>
              <p:nvPr/>
            </p:nvSpPr>
            <p:spPr>
              <a:xfrm rot="5400000">
                <a:off x="2286010" y="4929480"/>
                <a:ext cx="1785954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67">
            <a:extLst>
              <a:ext uri="{FF2B5EF4-FFF2-40B4-BE49-F238E27FC236}">
                <a16:creationId xmlns:a16="http://schemas.microsoft.com/office/drawing/2014/main" id="{382FE4E6-17DE-4AE0-B36D-1D00134D12E4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23570" name="Рисунок 1" descr="сундук.jpg">
              <a:extLst>
                <a:ext uri="{FF2B5EF4-FFF2-40B4-BE49-F238E27FC236}">
                  <a16:creationId xmlns:a16="http://schemas.microsoft.com/office/drawing/2014/main" id="{8C482D5F-6508-443D-8F26-159A30FFB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571" name="Группа 17">
              <a:extLst>
                <a:ext uri="{FF2B5EF4-FFF2-40B4-BE49-F238E27FC236}">
                  <a16:creationId xmlns:a16="http://schemas.microsoft.com/office/drawing/2014/main" id="{B0811B92-0EEE-4154-889F-F67F59EDA0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14" cy="928677"/>
              <a:chOff x="642910" y="4071943"/>
              <a:chExt cx="5857896" cy="1785938"/>
            </a:xfrm>
          </p:grpSpPr>
          <p:grpSp>
            <p:nvGrpSpPr>
              <p:cNvPr id="23572" name="Группа 8">
                <a:extLst>
                  <a:ext uri="{FF2B5EF4-FFF2-40B4-BE49-F238E27FC236}">
                    <a16:creationId xmlns:a16="http://schemas.microsoft.com/office/drawing/2014/main" id="{16005C2C-1459-478D-A00C-F7275FA91B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2910" y="4214818"/>
                <a:ext cx="2928947" cy="1428751"/>
                <a:chOff x="571472" y="4429132"/>
                <a:chExt cx="2928967" cy="1428761"/>
              </a:xfrm>
            </p:grpSpPr>
            <p:sp>
              <p:nvSpPr>
                <p:cNvPr id="43" name="Прямоугольник 42">
                  <a:extLst>
                    <a:ext uri="{FF2B5EF4-FFF2-40B4-BE49-F238E27FC236}">
                      <a16:creationId xmlns:a16="http://schemas.microsoft.com/office/drawing/2014/main" id="{04BE64AF-F188-4FAB-8D1D-8800313E3C85}"/>
                    </a:ext>
                  </a:extLst>
                </p:cNvPr>
                <p:cNvSpPr/>
                <p:nvPr/>
              </p:nvSpPr>
              <p:spPr>
                <a:xfrm>
                  <a:off x="571431" y="4429724"/>
                  <a:ext cx="2928847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4" name="Прямая соединительная линия 43">
                  <a:extLst>
                    <a:ext uri="{FF2B5EF4-FFF2-40B4-BE49-F238E27FC236}">
                      <a16:creationId xmlns:a16="http://schemas.microsoft.com/office/drawing/2014/main" id="{1C619C85-83EA-42E1-8836-E1FB15243B16}"/>
                    </a:ext>
                  </a:extLst>
                </p:cNvPr>
                <p:cNvCxnSpPr/>
                <p:nvPr/>
              </p:nvCxnSpPr>
              <p:spPr>
                <a:xfrm>
                  <a:off x="571431" y="4429724"/>
                  <a:ext cx="2928847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Овал 44">
                  <a:extLst>
                    <a:ext uri="{FF2B5EF4-FFF2-40B4-BE49-F238E27FC236}">
                      <a16:creationId xmlns:a16="http://schemas.microsoft.com/office/drawing/2014/main" id="{5527BCDB-15CA-4BB2-B78A-EB82D4F6C121}"/>
                    </a:ext>
                  </a:extLst>
                </p:cNvPr>
                <p:cNvSpPr/>
                <p:nvPr/>
              </p:nvSpPr>
              <p:spPr>
                <a:xfrm>
                  <a:off x="2571725" y="4573213"/>
                  <a:ext cx="655192" cy="7082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3573" name="Группа 8">
                <a:extLst>
                  <a:ext uri="{FF2B5EF4-FFF2-40B4-BE49-F238E27FC236}">
                    <a16:creationId xmlns:a16="http://schemas.microsoft.com/office/drawing/2014/main" id="{E5F7C1FA-6B2D-473A-B9CB-F532ADEE38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71857" y="4214818"/>
                <a:ext cx="2928948" cy="1428751"/>
                <a:chOff x="571461" y="4429132"/>
                <a:chExt cx="2928968" cy="1428761"/>
              </a:xfrm>
            </p:grpSpPr>
            <p:sp>
              <p:nvSpPr>
                <p:cNvPr id="40" name="Прямоугольник 39">
                  <a:extLst>
                    <a:ext uri="{FF2B5EF4-FFF2-40B4-BE49-F238E27FC236}">
                      <a16:creationId xmlns:a16="http://schemas.microsoft.com/office/drawing/2014/main" id="{C53AF301-B6E1-476C-B30E-68EE6716C30A}"/>
                    </a:ext>
                  </a:extLst>
                </p:cNvPr>
                <p:cNvSpPr/>
                <p:nvPr/>
              </p:nvSpPr>
              <p:spPr>
                <a:xfrm>
                  <a:off x="571300" y="4429724"/>
                  <a:ext cx="2928845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1" name="Прямая соединительная линия 40">
                  <a:extLst>
                    <a:ext uri="{FF2B5EF4-FFF2-40B4-BE49-F238E27FC236}">
                      <a16:creationId xmlns:a16="http://schemas.microsoft.com/office/drawing/2014/main" id="{ECD1BD3E-CC13-490A-8368-A462F84799BF}"/>
                    </a:ext>
                  </a:extLst>
                </p:cNvPr>
                <p:cNvCxnSpPr/>
                <p:nvPr/>
              </p:nvCxnSpPr>
              <p:spPr>
                <a:xfrm>
                  <a:off x="571300" y="4429724"/>
                  <a:ext cx="2928845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Овал 41">
                  <a:extLst>
                    <a:ext uri="{FF2B5EF4-FFF2-40B4-BE49-F238E27FC236}">
                      <a16:creationId xmlns:a16="http://schemas.microsoft.com/office/drawing/2014/main" id="{1DC1B253-5E97-43FB-BF20-A15A78038037}"/>
                    </a:ext>
                  </a:extLst>
                </p:cNvPr>
                <p:cNvSpPr/>
                <p:nvPr/>
              </p:nvSpPr>
              <p:spPr>
                <a:xfrm>
                  <a:off x="2571592" y="4573213"/>
                  <a:ext cx="655195" cy="7082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BDF638CE-2AEF-4960-B95C-D21FB5A82DF5}"/>
                  </a:ext>
                </a:extLst>
              </p:cNvPr>
              <p:cNvSpPr/>
              <p:nvPr/>
            </p:nvSpPr>
            <p:spPr bwMode="auto">
              <a:xfrm rot="5400000">
                <a:off x="2713432" y="4930188"/>
                <a:ext cx="1785951" cy="6942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68">
            <a:extLst>
              <a:ext uri="{FF2B5EF4-FFF2-40B4-BE49-F238E27FC236}">
                <a16:creationId xmlns:a16="http://schemas.microsoft.com/office/drawing/2014/main" id="{399E0C86-DCF2-4390-A0C6-535D03D904A9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23560" name="Рисунок 3" descr="сундук.jpg">
              <a:extLst>
                <a:ext uri="{FF2B5EF4-FFF2-40B4-BE49-F238E27FC236}">
                  <a16:creationId xmlns:a16="http://schemas.microsoft.com/office/drawing/2014/main" id="{CAE7F08A-802C-4535-B1C9-086E8235D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561" name="Группа 15">
              <a:extLst>
                <a:ext uri="{FF2B5EF4-FFF2-40B4-BE49-F238E27FC236}">
                  <a16:creationId xmlns:a16="http://schemas.microsoft.com/office/drawing/2014/main" id="{CAD2D1AE-C37C-45A7-AA82-C683C2E9B4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23562" name="Группа 5">
                <a:extLst>
                  <a:ext uri="{FF2B5EF4-FFF2-40B4-BE49-F238E27FC236}">
                    <a16:creationId xmlns:a16="http://schemas.microsoft.com/office/drawing/2014/main" id="{9B0A7243-BECA-403A-BEA1-9D198D9DD3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64" name="Прямоугольник 63">
                  <a:extLst>
                    <a:ext uri="{FF2B5EF4-FFF2-40B4-BE49-F238E27FC236}">
                      <a16:creationId xmlns:a16="http://schemas.microsoft.com/office/drawing/2014/main" id="{B20B0370-6362-4C3D-88B9-DF6EDFAEA618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65" name="Овал 64">
                  <a:extLst>
                    <a:ext uri="{FF2B5EF4-FFF2-40B4-BE49-F238E27FC236}">
                      <a16:creationId xmlns:a16="http://schemas.microsoft.com/office/drawing/2014/main" id="{C829B0A8-A2E8-4ED8-AD03-085B8B52E8A6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3563" name="Группа 8">
                <a:extLst>
                  <a:ext uri="{FF2B5EF4-FFF2-40B4-BE49-F238E27FC236}">
                    <a16:creationId xmlns:a16="http://schemas.microsoft.com/office/drawing/2014/main" id="{D3E5F015-C1D4-413B-82FC-20B7161FAD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61" name="Прямоугольник 60">
                  <a:extLst>
                    <a:ext uri="{FF2B5EF4-FFF2-40B4-BE49-F238E27FC236}">
                      <a16:creationId xmlns:a16="http://schemas.microsoft.com/office/drawing/2014/main" id="{62048750-14E1-42F0-BEDF-957068084330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62" name="Прямая соединительная линия 61">
                  <a:extLst>
                    <a:ext uri="{FF2B5EF4-FFF2-40B4-BE49-F238E27FC236}">
                      <a16:creationId xmlns:a16="http://schemas.microsoft.com/office/drawing/2014/main" id="{43D357D7-2597-4018-B12C-310B02F84C27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Овал 62">
                  <a:extLst>
                    <a:ext uri="{FF2B5EF4-FFF2-40B4-BE49-F238E27FC236}">
                      <a16:creationId xmlns:a16="http://schemas.microsoft.com/office/drawing/2014/main" id="{12A4C0DC-21F7-4A6B-9DD7-B16401B6FF01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60" name="Прямоугольник 59">
                <a:extLst>
                  <a:ext uri="{FF2B5EF4-FFF2-40B4-BE49-F238E27FC236}">
                    <a16:creationId xmlns:a16="http://schemas.microsoft.com/office/drawing/2014/main" id="{88C2D3D7-381D-4392-9946-4D20196B94A3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46" name="Управляющая кнопка: домой 4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910EFEFF-B686-4CC0-B97F-BEA4788E4D84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97178E-6 C 0.00243 0.00301 0.00434 0.00439 0.00434 0.00995 C 0.00469 0.0502 0.004 0.09022 0.0033 0.13046 C 0.00313 0.14434 -0.00191 0.15845 -0.00416 0.17187 C -0.00416 0.1721 -0.00573 0.18205 -0.00642 0.18344 C -0.01146 0.19431 -0.01892 0.20402 -0.02361 0.2149 C -0.0375 0.24682 -0.05677 0.28175 -0.08594 0.28938 C -0.0908 0.29355 -0.09583 0.2947 -0.10104 0.29794 C -0.1092 0.3028 -0.11701 0.30928 -0.12569 0.31228 C -0.13628 0.31922 -0.14757 0.32408 -0.15798 0.33102 C -0.17205 0.34027 -0.18611 0.35161 -0.20104 0.35808 C -0.20781 0.36479 -0.21475 0.36896 -0.22153 0.37543 C -0.22587 0.3796 -0.2283 0.3833 -0.23333 0.38538 C -0.23646 0.39394 -0.24097 0.40319 -0.24514 0.41106 C -0.2467 0.41383 -0.24809 0.41684 -0.24948 0.41985 C -0.25017 0.42124 -0.25156 0.42401 -0.25156 0.42401 C -0.25364 0.43812 -0.26128 0.44899 -0.26666 0.46125 C -0.27187 0.47328 -0.27604 0.4867 -0.27951 0.49988 C -0.28038 0.50312 -0.28246 0.50567 -0.28385 0.50867 C -0.28663 0.51423 -0.28819 0.52117 -0.29028 0.52718 C -0.29132 0.53666 -0.29236 0.54615 -0.29236 0.55586 " pathEditMode="relative" ptsTypes="ffffffffffffffffffffA">
                                      <p:cBhvr>
                                        <p:cTn id="1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997B69C-96BF-4DB9-AB8D-33FB731A713F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5" name="Рисунок 34" descr="мяч.jpg">
            <a:extLst>
              <a:ext uri="{FF2B5EF4-FFF2-40B4-BE49-F238E27FC236}">
                <a16:creationId xmlns:a16="http://schemas.microsoft.com/office/drawing/2014/main" id="{F373B516-C892-4AA0-B400-D5552E6780E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571500"/>
            <a:ext cx="1795463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50">
            <a:extLst>
              <a:ext uri="{FF2B5EF4-FFF2-40B4-BE49-F238E27FC236}">
                <a16:creationId xmlns:a16="http://schemas.microsoft.com/office/drawing/2014/main" id="{F8221DC1-B694-44BF-A371-46D9AA7DB8B3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24601" name="Рисунок 2" descr="сундук.jpg">
              <a:extLst>
                <a:ext uri="{FF2B5EF4-FFF2-40B4-BE49-F238E27FC236}">
                  <a16:creationId xmlns:a16="http://schemas.microsoft.com/office/drawing/2014/main" id="{0DE4F744-AA6A-4AD7-8040-A0743EF89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602" name="Группа 17">
              <a:extLst>
                <a:ext uri="{FF2B5EF4-FFF2-40B4-BE49-F238E27FC236}">
                  <a16:creationId xmlns:a16="http://schemas.microsoft.com/office/drawing/2014/main" id="{E8CD36C1-D024-427E-9142-44D8C1B646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786322"/>
              <a:ext cx="2285990" cy="1000115"/>
              <a:chOff x="1643042" y="4071942"/>
              <a:chExt cx="6000792" cy="1785938"/>
            </a:xfrm>
          </p:grpSpPr>
          <p:grpSp>
            <p:nvGrpSpPr>
              <p:cNvPr id="24603" name="Группа 5">
                <a:extLst>
                  <a:ext uri="{FF2B5EF4-FFF2-40B4-BE49-F238E27FC236}">
                    <a16:creationId xmlns:a16="http://schemas.microsoft.com/office/drawing/2014/main" id="{BB780BD0-756C-442C-8A77-9210EA2273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7F1143FA-9FDD-44B0-9009-D4BC1CF570C9}"/>
                    </a:ext>
                  </a:extLst>
                </p:cNvPr>
                <p:cNvSpPr/>
                <p:nvPr/>
              </p:nvSpPr>
              <p:spPr>
                <a:xfrm>
                  <a:off x="2714815" y="1425814"/>
                  <a:ext cx="3928230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BC380011-7F66-49DA-8E01-E40A0995006A}"/>
                    </a:ext>
                  </a:extLst>
                </p:cNvPr>
                <p:cNvSpPr/>
                <p:nvPr/>
              </p:nvSpPr>
              <p:spPr>
                <a:xfrm>
                  <a:off x="3933924" y="2423404"/>
                  <a:ext cx="1562955" cy="164819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4604" name="Группа 8">
                <a:extLst>
                  <a:ext uri="{FF2B5EF4-FFF2-40B4-BE49-F238E27FC236}">
                    <a16:creationId xmlns:a16="http://schemas.microsoft.com/office/drawing/2014/main" id="{46D7A6F5-2D63-4328-8488-7AE71818A0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21" name="Прямоугольник 20">
                  <a:extLst>
                    <a:ext uri="{FF2B5EF4-FFF2-40B4-BE49-F238E27FC236}">
                      <a16:creationId xmlns:a16="http://schemas.microsoft.com/office/drawing/2014/main" id="{07DB2D97-D030-4218-A6F6-C5C4C62A1652}"/>
                    </a:ext>
                  </a:extLst>
                </p:cNvPr>
                <p:cNvSpPr/>
                <p:nvPr/>
              </p:nvSpPr>
              <p:spPr>
                <a:xfrm>
                  <a:off x="571209" y="4427986"/>
                  <a:ext cx="2930039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E01A5AA3-681F-4FFB-8C51-1A1BBAFB6F25}"/>
                    </a:ext>
                  </a:extLst>
                </p:cNvPr>
                <p:cNvCxnSpPr/>
                <p:nvPr/>
              </p:nvCxnSpPr>
              <p:spPr>
                <a:xfrm>
                  <a:off x="571209" y="4427986"/>
                  <a:ext cx="2930039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4BCAE271-EAB5-4B7A-A140-2B263B3CDD53}"/>
                    </a:ext>
                  </a:extLst>
                </p:cNvPr>
                <p:cNvSpPr/>
                <p:nvPr/>
              </p:nvSpPr>
              <p:spPr>
                <a:xfrm>
                  <a:off x="2571806" y="4569730"/>
                  <a:ext cx="658530" cy="70871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605E763F-BE63-4BDE-8675-A7DCF140B80B}"/>
                  </a:ext>
                </a:extLst>
              </p:cNvPr>
              <p:cNvSpPr/>
              <p:nvPr/>
            </p:nvSpPr>
            <p:spPr>
              <a:xfrm>
                <a:off x="6144436" y="4213672"/>
                <a:ext cx="1500438" cy="14287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3A706ADA-0795-41CC-987E-B4C75E2772EF}"/>
                  </a:ext>
                </a:extLst>
              </p:cNvPr>
              <p:cNvSpPr/>
              <p:nvPr/>
            </p:nvSpPr>
            <p:spPr>
              <a:xfrm rot="5400000">
                <a:off x="2286010" y="4929480"/>
                <a:ext cx="1785954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52">
            <a:extLst>
              <a:ext uri="{FF2B5EF4-FFF2-40B4-BE49-F238E27FC236}">
                <a16:creationId xmlns:a16="http://schemas.microsoft.com/office/drawing/2014/main" id="{8D304C88-D367-4934-82F0-C51DABBC96E2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24591" name="Рисунок 3" descr="сундук.jpg">
              <a:extLst>
                <a:ext uri="{FF2B5EF4-FFF2-40B4-BE49-F238E27FC236}">
                  <a16:creationId xmlns:a16="http://schemas.microsoft.com/office/drawing/2014/main" id="{DFACE6FA-8509-47F3-AA45-ECFBD8A1D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592" name="Группа 15">
              <a:extLst>
                <a:ext uri="{FF2B5EF4-FFF2-40B4-BE49-F238E27FC236}">
                  <a16:creationId xmlns:a16="http://schemas.microsoft.com/office/drawing/2014/main" id="{2AF97AFB-3D33-4FAD-843D-2D7887192D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24593" name="Группа 5">
                <a:extLst>
                  <a:ext uri="{FF2B5EF4-FFF2-40B4-BE49-F238E27FC236}">
                    <a16:creationId xmlns:a16="http://schemas.microsoft.com/office/drawing/2014/main" id="{180D33A6-3DF7-4DD8-8A8F-D8AFF864E9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64" name="Прямоугольник 63">
                  <a:extLst>
                    <a:ext uri="{FF2B5EF4-FFF2-40B4-BE49-F238E27FC236}">
                      <a16:creationId xmlns:a16="http://schemas.microsoft.com/office/drawing/2014/main" id="{A6087886-59CC-41ED-87C0-D1A1F24B691C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65" name="Овал 64">
                  <a:extLst>
                    <a:ext uri="{FF2B5EF4-FFF2-40B4-BE49-F238E27FC236}">
                      <a16:creationId xmlns:a16="http://schemas.microsoft.com/office/drawing/2014/main" id="{19ED8638-695A-4496-96DC-2676DFEFD4C1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4594" name="Группа 8">
                <a:extLst>
                  <a:ext uri="{FF2B5EF4-FFF2-40B4-BE49-F238E27FC236}">
                    <a16:creationId xmlns:a16="http://schemas.microsoft.com/office/drawing/2014/main" id="{D56EC48A-2DD8-4AC2-8B22-BC131403ED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61" name="Прямоугольник 60">
                  <a:extLst>
                    <a:ext uri="{FF2B5EF4-FFF2-40B4-BE49-F238E27FC236}">
                      <a16:creationId xmlns:a16="http://schemas.microsoft.com/office/drawing/2014/main" id="{14D56E35-9235-46D3-87E1-535EAC6F0487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62" name="Прямая соединительная линия 61">
                  <a:extLst>
                    <a:ext uri="{FF2B5EF4-FFF2-40B4-BE49-F238E27FC236}">
                      <a16:creationId xmlns:a16="http://schemas.microsoft.com/office/drawing/2014/main" id="{8C0ABF32-6E3F-4CBD-9A4F-C2785981899E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Овал 62">
                  <a:extLst>
                    <a:ext uri="{FF2B5EF4-FFF2-40B4-BE49-F238E27FC236}">
                      <a16:creationId xmlns:a16="http://schemas.microsoft.com/office/drawing/2014/main" id="{C0482C85-8BCB-4CF1-A571-28150714BE16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60" name="Прямоугольник 59">
                <a:extLst>
                  <a:ext uri="{FF2B5EF4-FFF2-40B4-BE49-F238E27FC236}">
                    <a16:creationId xmlns:a16="http://schemas.microsoft.com/office/drawing/2014/main" id="{F324FF22-7F60-4C13-AD66-1E62C3AD299C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51">
            <a:extLst>
              <a:ext uri="{FF2B5EF4-FFF2-40B4-BE49-F238E27FC236}">
                <a16:creationId xmlns:a16="http://schemas.microsoft.com/office/drawing/2014/main" id="{A815DB67-8656-489F-8180-620633525990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24584" name="Рисунок 1" descr="сундук.jpg">
              <a:extLst>
                <a:ext uri="{FF2B5EF4-FFF2-40B4-BE49-F238E27FC236}">
                  <a16:creationId xmlns:a16="http://schemas.microsoft.com/office/drawing/2014/main" id="{D4F6136C-CC9D-4098-AB83-F051808DF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585" name="Группа 11">
              <a:extLst>
                <a:ext uri="{FF2B5EF4-FFF2-40B4-BE49-F238E27FC236}">
                  <a16:creationId xmlns:a16="http://schemas.microsoft.com/office/drawing/2014/main" id="{90F2483C-C22E-4406-9664-1DAC5D4A6A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00826" y="5572140"/>
              <a:ext cx="2071677" cy="714365"/>
              <a:chOff x="3714744" y="4214818"/>
              <a:chExt cx="4429156" cy="1428750"/>
            </a:xfrm>
          </p:grpSpPr>
          <p:grpSp>
            <p:nvGrpSpPr>
              <p:cNvPr id="24586" name="Группа 16">
                <a:extLst>
                  <a:ext uri="{FF2B5EF4-FFF2-40B4-BE49-F238E27FC236}">
                    <a16:creationId xmlns:a16="http://schemas.microsoft.com/office/drawing/2014/main" id="{E3EB0944-A61E-4AC7-A78F-60EFE1C374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47" name="Прямоугольник 46">
                  <a:extLst>
                    <a:ext uri="{FF2B5EF4-FFF2-40B4-BE49-F238E27FC236}">
                      <a16:creationId xmlns:a16="http://schemas.microsoft.com/office/drawing/2014/main" id="{B7F35B86-6C96-4E3A-91B6-79499F55046B}"/>
                    </a:ext>
                  </a:extLst>
                </p:cNvPr>
                <p:cNvSpPr/>
                <p:nvPr/>
              </p:nvSpPr>
              <p:spPr>
                <a:xfrm>
                  <a:off x="5572091" y="3643292"/>
                  <a:ext cx="2928911" cy="14287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8" name="Прямая соединительная линия 47">
                  <a:extLst>
                    <a:ext uri="{FF2B5EF4-FFF2-40B4-BE49-F238E27FC236}">
                      <a16:creationId xmlns:a16="http://schemas.microsoft.com/office/drawing/2014/main" id="{F617A64C-BC79-4E41-B581-615677818E4B}"/>
                    </a:ext>
                  </a:extLst>
                </p:cNvPr>
                <p:cNvCxnSpPr/>
                <p:nvPr/>
              </p:nvCxnSpPr>
              <p:spPr>
                <a:xfrm>
                  <a:off x="5572091" y="3643292"/>
                  <a:ext cx="2928911" cy="1428776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Овал 48">
                  <a:extLst>
                    <a:ext uri="{FF2B5EF4-FFF2-40B4-BE49-F238E27FC236}">
                      <a16:creationId xmlns:a16="http://schemas.microsoft.com/office/drawing/2014/main" id="{9891B6DC-9F79-43DE-A48B-3348F45EBC75}"/>
                    </a:ext>
                  </a:extLst>
                </p:cNvPr>
                <p:cNvSpPr/>
                <p:nvPr/>
              </p:nvSpPr>
              <p:spPr>
                <a:xfrm>
                  <a:off x="7571081" y="3786171"/>
                  <a:ext cx="658411" cy="708037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46" name="Прямоугольник 45">
                <a:extLst>
                  <a:ext uri="{FF2B5EF4-FFF2-40B4-BE49-F238E27FC236}">
                    <a16:creationId xmlns:a16="http://schemas.microsoft.com/office/drawing/2014/main" id="{E0FF18D5-0772-4F61-942F-1C7F667B64C7}"/>
                  </a:ext>
                </a:extLst>
              </p:cNvPr>
              <p:cNvSpPr/>
              <p:nvPr/>
            </p:nvSpPr>
            <p:spPr>
              <a:xfrm>
                <a:off x="6643593" y="4214796"/>
                <a:ext cx="1500081" cy="142876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36" name="Управляющая кнопка: домой 3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B7117A9D-C77A-4AE9-AABF-FB55875DCB7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64631E-6 C -0.0033 0.0185 0.00625 0.04071 0.01302 0.05575 C 0.02934 0.0923 0.04896 0.11705 0.07327 0.14457 C 0.0816 0.15406 0.08872 0.16539 0.09792 0.17326 C 0.11563 0.18852 0.14184 0.20772 0.15712 0.22623 C 0.18768 0.26324 0.22327 0.29262 0.25486 0.32801 C 0.26684 0.34143 0.27708 0.35669 0.28715 0.37242 C 0.29427 0.38353 0.2941 0.37936 0.30122 0.39255 C 0.3033 0.39648 0.30469 0.40134 0.3066 0.4055 C 0.30868 0.4099 0.31077 0.41406 0.31302 0.41823 C 0.3257 0.44113 0.34149 0.4601 0.35382 0.48276 C 0.35504 0.48762 0.35712 0.49086 0.35816 0.49572 C 0.36024 0.50543 0.36077 0.51584 0.3625 0.52579 C 0.36163 0.55447 0.36302 0.5672 0.35278 0.58871 C 0.34948 0.59565 0.34618 0.60398 0.34202 0.61022 C 0.33993 0.61323 0.33559 0.61878 0.33559 0.61878 C 0.33524 0.62017 0.33507 0.62179 0.33455 0.62318 C 0.33403 0.6248 0.33229 0.62757 0.33229 0.62757 " pathEditMode="relative" ptsTypes="fffffffffffffffffA">
                                      <p:cBhvr>
                                        <p:cTn id="1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4D56DDC-9DCB-4FA3-B62C-3D73C35659EF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1" name="Рисунок 30" descr="мишка2.jpg">
            <a:extLst>
              <a:ext uri="{FF2B5EF4-FFF2-40B4-BE49-F238E27FC236}">
                <a16:creationId xmlns:a16="http://schemas.microsoft.com/office/drawing/2014/main" id="{0637EE34-7C57-4990-BFE1-194BFAD3B32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3" y="571500"/>
            <a:ext cx="1566862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43">
            <a:extLst>
              <a:ext uri="{FF2B5EF4-FFF2-40B4-BE49-F238E27FC236}">
                <a16:creationId xmlns:a16="http://schemas.microsoft.com/office/drawing/2014/main" id="{311A2A1D-F4EA-4145-9489-F1836ADB8164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25628" name="Рисунок 2" descr="сундук.jpg">
              <a:extLst>
                <a:ext uri="{FF2B5EF4-FFF2-40B4-BE49-F238E27FC236}">
                  <a16:creationId xmlns:a16="http://schemas.microsoft.com/office/drawing/2014/main" id="{E17D49DB-7409-4061-86FE-B41B2C1C3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629" name="Группа 17">
              <a:extLst>
                <a:ext uri="{FF2B5EF4-FFF2-40B4-BE49-F238E27FC236}">
                  <a16:creationId xmlns:a16="http://schemas.microsoft.com/office/drawing/2014/main" id="{DDBFCE5A-E1DD-4B63-B05B-80F52E635B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0" cy="857239"/>
              <a:chOff x="1643042" y="4071942"/>
              <a:chExt cx="6000792" cy="1785938"/>
            </a:xfrm>
          </p:grpSpPr>
          <p:grpSp>
            <p:nvGrpSpPr>
              <p:cNvPr id="25630" name="Группа 5">
                <a:extLst>
                  <a:ext uri="{FF2B5EF4-FFF2-40B4-BE49-F238E27FC236}">
                    <a16:creationId xmlns:a16="http://schemas.microsoft.com/office/drawing/2014/main" id="{C6E84A8F-D4E5-4E14-9180-BB1A2935C8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53A8D2C2-A2C7-45DB-B8A5-72AEF17DED0A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46EBB73D-D773-41FA-895F-F41151665919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5631" name="Группа 8">
                <a:extLst>
                  <a:ext uri="{FF2B5EF4-FFF2-40B4-BE49-F238E27FC236}">
                    <a16:creationId xmlns:a16="http://schemas.microsoft.com/office/drawing/2014/main" id="{071209F8-9C88-47B3-9F00-F5E2CF1C4E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21" name="Прямоугольник 20">
                  <a:extLst>
                    <a:ext uri="{FF2B5EF4-FFF2-40B4-BE49-F238E27FC236}">
                      <a16:creationId xmlns:a16="http://schemas.microsoft.com/office/drawing/2014/main" id="{87126247-EE9E-44F2-AEA6-A12471BE1FC8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87BA4FA7-8D41-4422-881C-18EDB948CB74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9842FACC-B471-4C28-BFA1-EF40C0E6AA8D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31D1A0B2-1CF9-4587-83E7-57DAFC598B0D}"/>
                  </a:ext>
                </a:extLst>
              </p:cNvPr>
              <p:cNvSpPr/>
              <p:nvPr/>
            </p:nvSpPr>
            <p:spPr>
              <a:xfrm>
                <a:off x="6144436" y="4214140"/>
                <a:ext cx="1500438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C391B5F7-77F6-4C55-860D-47526CFDB829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42">
            <a:extLst>
              <a:ext uri="{FF2B5EF4-FFF2-40B4-BE49-F238E27FC236}">
                <a16:creationId xmlns:a16="http://schemas.microsoft.com/office/drawing/2014/main" id="{817CCD65-3775-44B3-8CF1-95FA08964065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25618" name="Рисунок 3" descr="сундук.jpg">
              <a:extLst>
                <a:ext uri="{FF2B5EF4-FFF2-40B4-BE49-F238E27FC236}">
                  <a16:creationId xmlns:a16="http://schemas.microsoft.com/office/drawing/2014/main" id="{58B61B85-2603-47A1-A965-720B2F989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619" name="Группа 15">
              <a:extLst>
                <a:ext uri="{FF2B5EF4-FFF2-40B4-BE49-F238E27FC236}">
                  <a16:creationId xmlns:a16="http://schemas.microsoft.com/office/drawing/2014/main" id="{F119B361-A81B-4363-83A8-B0CD302BE5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25620" name="Группа 5">
                <a:extLst>
                  <a:ext uri="{FF2B5EF4-FFF2-40B4-BE49-F238E27FC236}">
                    <a16:creationId xmlns:a16="http://schemas.microsoft.com/office/drawing/2014/main" id="{F9A943B1-D811-476B-985C-091441F702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64" name="Прямоугольник 63">
                  <a:extLst>
                    <a:ext uri="{FF2B5EF4-FFF2-40B4-BE49-F238E27FC236}">
                      <a16:creationId xmlns:a16="http://schemas.microsoft.com/office/drawing/2014/main" id="{27448265-B77F-49C5-9C62-39863BC11142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65" name="Овал 64">
                  <a:extLst>
                    <a:ext uri="{FF2B5EF4-FFF2-40B4-BE49-F238E27FC236}">
                      <a16:creationId xmlns:a16="http://schemas.microsoft.com/office/drawing/2014/main" id="{4FB527EF-AE59-43D1-B583-21635260842A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5621" name="Группа 8">
                <a:extLst>
                  <a:ext uri="{FF2B5EF4-FFF2-40B4-BE49-F238E27FC236}">
                    <a16:creationId xmlns:a16="http://schemas.microsoft.com/office/drawing/2014/main" id="{FFE9734A-1652-4516-8098-108D651A7E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61" name="Прямоугольник 60">
                  <a:extLst>
                    <a:ext uri="{FF2B5EF4-FFF2-40B4-BE49-F238E27FC236}">
                      <a16:creationId xmlns:a16="http://schemas.microsoft.com/office/drawing/2014/main" id="{A1B80297-2DAF-4637-B7D6-29A1EF8DF18A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62" name="Прямая соединительная линия 61">
                  <a:extLst>
                    <a:ext uri="{FF2B5EF4-FFF2-40B4-BE49-F238E27FC236}">
                      <a16:creationId xmlns:a16="http://schemas.microsoft.com/office/drawing/2014/main" id="{9D25106E-D7B9-48A7-A9FF-353FFE3BD58B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Овал 62">
                  <a:extLst>
                    <a:ext uri="{FF2B5EF4-FFF2-40B4-BE49-F238E27FC236}">
                      <a16:creationId xmlns:a16="http://schemas.microsoft.com/office/drawing/2014/main" id="{5F7AD4D0-C04F-418A-B521-996FED2D0F4F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60" name="Прямоугольник 59">
                <a:extLst>
                  <a:ext uri="{FF2B5EF4-FFF2-40B4-BE49-F238E27FC236}">
                    <a16:creationId xmlns:a16="http://schemas.microsoft.com/office/drawing/2014/main" id="{5E7B7F5E-B19A-4D9E-8AB2-71DA7ADB4D58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49">
            <a:extLst>
              <a:ext uri="{FF2B5EF4-FFF2-40B4-BE49-F238E27FC236}">
                <a16:creationId xmlns:a16="http://schemas.microsoft.com/office/drawing/2014/main" id="{7248FE36-414A-4C43-A0D7-3FC2BA764885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25608" name="Рисунок 1" descr="сундук.jpg">
              <a:extLst>
                <a:ext uri="{FF2B5EF4-FFF2-40B4-BE49-F238E27FC236}">
                  <a16:creationId xmlns:a16="http://schemas.microsoft.com/office/drawing/2014/main" id="{2CDAB027-284A-415B-B981-C6C064EE6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609" name="Группа 15">
              <a:extLst>
                <a:ext uri="{FF2B5EF4-FFF2-40B4-BE49-F238E27FC236}">
                  <a16:creationId xmlns:a16="http://schemas.microsoft.com/office/drawing/2014/main" id="{BB870166-E998-47DF-9A02-8E8C2B153B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1" cy="857240"/>
              <a:chOff x="3357554" y="4000504"/>
              <a:chExt cx="4357698" cy="1785938"/>
            </a:xfrm>
          </p:grpSpPr>
          <p:grpSp>
            <p:nvGrpSpPr>
              <p:cNvPr id="25610" name="Группа 5">
                <a:extLst>
                  <a:ext uri="{FF2B5EF4-FFF2-40B4-BE49-F238E27FC236}">
                    <a16:creationId xmlns:a16="http://schemas.microsoft.com/office/drawing/2014/main" id="{F561665B-4FD8-4BF5-A7B4-10965B5B9B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40" name="Прямоугольник 39">
                  <a:extLst>
                    <a:ext uri="{FF2B5EF4-FFF2-40B4-BE49-F238E27FC236}">
                      <a16:creationId xmlns:a16="http://schemas.microsoft.com/office/drawing/2014/main" id="{93CF8456-2F11-4C41-94B9-96113DF26F14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41" name="Овал 40">
                  <a:extLst>
                    <a:ext uri="{FF2B5EF4-FFF2-40B4-BE49-F238E27FC236}">
                      <a16:creationId xmlns:a16="http://schemas.microsoft.com/office/drawing/2014/main" id="{16EBF2EB-EECB-4ED6-91E0-D5886690983C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5611" name="Группа 8">
                <a:extLst>
                  <a:ext uri="{FF2B5EF4-FFF2-40B4-BE49-F238E27FC236}">
                    <a16:creationId xmlns:a16="http://schemas.microsoft.com/office/drawing/2014/main" id="{99655895-7CDD-4E6E-AF1A-CC4ABD9910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37" name="Прямоугольник 36">
                  <a:extLst>
                    <a:ext uri="{FF2B5EF4-FFF2-40B4-BE49-F238E27FC236}">
                      <a16:creationId xmlns:a16="http://schemas.microsoft.com/office/drawing/2014/main" id="{D3A02DB3-BF5C-4850-81C6-69E083AE5D37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2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38" name="Прямая соединительная линия 37">
                  <a:extLst>
                    <a:ext uri="{FF2B5EF4-FFF2-40B4-BE49-F238E27FC236}">
                      <a16:creationId xmlns:a16="http://schemas.microsoft.com/office/drawing/2014/main" id="{4C89F8E7-41BA-4F5C-B1A4-4EA535152CE0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2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Овал 38">
                  <a:extLst>
                    <a:ext uri="{FF2B5EF4-FFF2-40B4-BE49-F238E27FC236}">
                      <a16:creationId xmlns:a16="http://schemas.microsoft.com/office/drawing/2014/main" id="{91A074C3-E6B6-4CC7-B10D-4CE0B3594F87}"/>
                    </a:ext>
                  </a:extLst>
                </p:cNvPr>
                <p:cNvSpPr/>
                <p:nvPr/>
              </p:nvSpPr>
              <p:spPr>
                <a:xfrm>
                  <a:off x="2570581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C8C210A5-0801-449C-A23F-7B522189BC2D}"/>
                  </a:ext>
                </a:extLst>
              </p:cNvPr>
              <p:cNvSpPr/>
              <p:nvPr/>
            </p:nvSpPr>
            <p:spPr>
              <a:xfrm rot="5400000">
                <a:off x="3857329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43" name="Управляющая кнопка: домой 4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0B945292-33E0-43D7-A959-70757EA0A54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2743E-7 C 0.00365 0.0273 0.01354 0.04927 0.02153 0.07448 C 0.03021 0.10224 0.0415 0.12144 0.05382 0.14596 C 0.05608 0.15059 0.05695 0.15684 0.06025 0.1603 C 0.06806 0.16863 0.07466 0.17835 0.08177 0.1876 C 0.08368 0.18991 0.08438 0.19338 0.08594 0.19616 C 0.09462 0.21096 0.10434 0.22554 0.11389 0.23919 C 0.11997 0.24798 0.12639 0.26047 0.13334 0.26787 C 0.1441 0.2792 0.15643 0.28892 0.16771 0.29933 C 0.17813 0.30904 0.18907 0.31876 0.19896 0.3294 C 0.20677 0.33773 0.21337 0.34767 0.22257 0.35369 C 0.23247 0.36687 0.22882 0.36086 0.23438 0.37104 C 0.23663 0.37983 0.24097 0.38538 0.24514 0.39255 C 0.24879 0.3988 0.25157 0.4055 0.25591 0.41106 C 0.25816 0.42054 0.26441 0.42494 0.26771 0.43396 C 0.27222 0.44645 0.28004 0.45801 0.28594 0.46981 C 0.28872 0.4756 0.29063 0.48138 0.29358 0.48693 C 0.29514 0.48971 0.29792 0.49572 0.29792 0.49572 C 0.29966 0.50266 0.30139 0.50914 0.30538 0.51423 C 0.30816 0.5214 0.3099 0.53019 0.31285 0.53713 C 0.31545 0.54337 0.31511 0.53967 0.31719 0.5473 C 0.31945 0.5554 0.31979 0.56373 0.32257 0.57159 C 0.32431 0.58339 0.32778 0.59565 0.329 0.60745 C 0.32986 0.61601 0.33073 0.62457 0.33229 0.63312 C 0.33299 0.64377 0.33403 0.65163 0.33542 0.66181 C 0.33594 0.66528 0.33768 0.67176 0.33768 0.67176 " pathEditMode="relative" ptsTypes="fffffffffffffffffffffffffA">
                                      <p:cBhvr>
                                        <p:cTn id="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33DD399-9B4B-405C-9E0D-CD5FD982E80E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4" name="Рисунок 33" descr="петух.jpg">
            <a:extLst>
              <a:ext uri="{FF2B5EF4-FFF2-40B4-BE49-F238E27FC236}">
                <a16:creationId xmlns:a16="http://schemas.microsoft.com/office/drawing/2014/main" id="{5FAFDF18-CFA3-4F39-A84E-1BD71157E38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642938"/>
            <a:ext cx="1323975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42">
            <a:extLst>
              <a:ext uri="{FF2B5EF4-FFF2-40B4-BE49-F238E27FC236}">
                <a16:creationId xmlns:a16="http://schemas.microsoft.com/office/drawing/2014/main" id="{F66A494D-4924-42E7-9C05-7CCD50EBA41F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26652" name="Рисунок 2" descr="сундук.jpg">
              <a:extLst>
                <a:ext uri="{FF2B5EF4-FFF2-40B4-BE49-F238E27FC236}">
                  <a16:creationId xmlns:a16="http://schemas.microsoft.com/office/drawing/2014/main" id="{DD1C92C1-FFD8-4EC1-9DBB-440F8532A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653" name="Группа 17">
              <a:extLst>
                <a:ext uri="{FF2B5EF4-FFF2-40B4-BE49-F238E27FC236}">
                  <a16:creationId xmlns:a16="http://schemas.microsoft.com/office/drawing/2014/main" id="{84A576B4-FB31-4F44-AE66-54C63FE435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0" cy="857239"/>
              <a:chOff x="1643042" y="4071942"/>
              <a:chExt cx="6000792" cy="1785938"/>
            </a:xfrm>
          </p:grpSpPr>
          <p:grpSp>
            <p:nvGrpSpPr>
              <p:cNvPr id="26654" name="Группа 5">
                <a:extLst>
                  <a:ext uri="{FF2B5EF4-FFF2-40B4-BE49-F238E27FC236}">
                    <a16:creationId xmlns:a16="http://schemas.microsoft.com/office/drawing/2014/main" id="{B5DFF4B1-A8CE-4E7D-85E9-C9F13564A7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1A0A604C-7AA8-4FD8-9441-57552A402E43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7D5859C5-68F2-441E-A0E5-F8E40C93E4FA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6655" name="Группа 8">
                <a:extLst>
                  <a:ext uri="{FF2B5EF4-FFF2-40B4-BE49-F238E27FC236}">
                    <a16:creationId xmlns:a16="http://schemas.microsoft.com/office/drawing/2014/main" id="{4BCCF389-5C91-476D-888B-E5985E423C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21" name="Прямоугольник 20">
                  <a:extLst>
                    <a:ext uri="{FF2B5EF4-FFF2-40B4-BE49-F238E27FC236}">
                      <a16:creationId xmlns:a16="http://schemas.microsoft.com/office/drawing/2014/main" id="{0B03B57A-3C6C-4E79-A933-B20C72A5A5ED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2A92CB36-3B35-43D8-BFA2-7ED1936A283A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4DA05628-45DB-4E05-94C8-8D160CACDD94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72B27125-9B14-40EA-9720-84BABFE17BC7}"/>
                  </a:ext>
                </a:extLst>
              </p:cNvPr>
              <p:cNvSpPr/>
              <p:nvPr/>
            </p:nvSpPr>
            <p:spPr>
              <a:xfrm>
                <a:off x="6144436" y="4214140"/>
                <a:ext cx="1500438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0CFBA4FD-F66A-42EC-9197-AF39A88FABAC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41">
            <a:extLst>
              <a:ext uri="{FF2B5EF4-FFF2-40B4-BE49-F238E27FC236}">
                <a16:creationId xmlns:a16="http://schemas.microsoft.com/office/drawing/2014/main" id="{493CE6B9-D626-4806-B0B9-AB324A1EB684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26642" name="Рисунок 3" descr="сундук.jpg">
              <a:extLst>
                <a:ext uri="{FF2B5EF4-FFF2-40B4-BE49-F238E27FC236}">
                  <a16:creationId xmlns:a16="http://schemas.microsoft.com/office/drawing/2014/main" id="{B9CB8FF7-9E75-4312-9A87-81F8E60A2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643" name="Группа 15">
              <a:extLst>
                <a:ext uri="{FF2B5EF4-FFF2-40B4-BE49-F238E27FC236}">
                  <a16:creationId xmlns:a16="http://schemas.microsoft.com/office/drawing/2014/main" id="{68791F63-BA12-47FF-B66E-0CBD0AE876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26644" name="Группа 5">
                <a:extLst>
                  <a:ext uri="{FF2B5EF4-FFF2-40B4-BE49-F238E27FC236}">
                    <a16:creationId xmlns:a16="http://schemas.microsoft.com/office/drawing/2014/main" id="{95608C7A-22BC-49F7-9B6E-85B11E1481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64" name="Прямоугольник 63">
                  <a:extLst>
                    <a:ext uri="{FF2B5EF4-FFF2-40B4-BE49-F238E27FC236}">
                      <a16:creationId xmlns:a16="http://schemas.microsoft.com/office/drawing/2014/main" id="{FE483157-E7FB-4B55-AAE9-E58456BDA7EB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65" name="Овал 64">
                  <a:extLst>
                    <a:ext uri="{FF2B5EF4-FFF2-40B4-BE49-F238E27FC236}">
                      <a16:creationId xmlns:a16="http://schemas.microsoft.com/office/drawing/2014/main" id="{861659C6-22DA-4BC1-B65B-6B6DF6290D6C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6645" name="Группа 8">
                <a:extLst>
                  <a:ext uri="{FF2B5EF4-FFF2-40B4-BE49-F238E27FC236}">
                    <a16:creationId xmlns:a16="http://schemas.microsoft.com/office/drawing/2014/main" id="{B39AB307-3F14-48EE-ADCE-A873B202FD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61" name="Прямоугольник 60">
                  <a:extLst>
                    <a:ext uri="{FF2B5EF4-FFF2-40B4-BE49-F238E27FC236}">
                      <a16:creationId xmlns:a16="http://schemas.microsoft.com/office/drawing/2014/main" id="{D84DC96C-5046-402D-BACC-CC5FB45C6F9E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62" name="Прямая соединительная линия 61">
                  <a:extLst>
                    <a:ext uri="{FF2B5EF4-FFF2-40B4-BE49-F238E27FC236}">
                      <a16:creationId xmlns:a16="http://schemas.microsoft.com/office/drawing/2014/main" id="{61E9D300-F209-4FAC-B87E-D5C5E3626045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Овал 62">
                  <a:extLst>
                    <a:ext uri="{FF2B5EF4-FFF2-40B4-BE49-F238E27FC236}">
                      <a16:creationId xmlns:a16="http://schemas.microsoft.com/office/drawing/2014/main" id="{B82A1E61-1C93-4244-B5AE-55C3B8E22A21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60" name="Прямоугольник 59">
                <a:extLst>
                  <a:ext uri="{FF2B5EF4-FFF2-40B4-BE49-F238E27FC236}">
                    <a16:creationId xmlns:a16="http://schemas.microsoft.com/office/drawing/2014/main" id="{88D45FD2-21BA-4F4B-BCC1-91B0D2A44267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44">
            <a:extLst>
              <a:ext uri="{FF2B5EF4-FFF2-40B4-BE49-F238E27FC236}">
                <a16:creationId xmlns:a16="http://schemas.microsoft.com/office/drawing/2014/main" id="{3D112344-D987-4249-92AD-B923774E31FC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26632" name="Рисунок 1" descr="сундук.jpg">
              <a:extLst>
                <a:ext uri="{FF2B5EF4-FFF2-40B4-BE49-F238E27FC236}">
                  <a16:creationId xmlns:a16="http://schemas.microsoft.com/office/drawing/2014/main" id="{04F05430-6E02-4166-849B-CA32360BD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633" name="Группа 15">
              <a:extLst>
                <a:ext uri="{FF2B5EF4-FFF2-40B4-BE49-F238E27FC236}">
                  <a16:creationId xmlns:a16="http://schemas.microsoft.com/office/drawing/2014/main" id="{062D4EF7-0336-4CB2-9572-2CAC523AF5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1" cy="857240"/>
              <a:chOff x="3357554" y="4000504"/>
              <a:chExt cx="4357698" cy="1785938"/>
            </a:xfrm>
          </p:grpSpPr>
          <p:grpSp>
            <p:nvGrpSpPr>
              <p:cNvPr id="26634" name="Группа 5">
                <a:extLst>
                  <a:ext uri="{FF2B5EF4-FFF2-40B4-BE49-F238E27FC236}">
                    <a16:creationId xmlns:a16="http://schemas.microsoft.com/office/drawing/2014/main" id="{06420117-22DB-435E-AAB3-4807916F18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40" name="Прямоугольник 39">
                  <a:extLst>
                    <a:ext uri="{FF2B5EF4-FFF2-40B4-BE49-F238E27FC236}">
                      <a16:creationId xmlns:a16="http://schemas.microsoft.com/office/drawing/2014/main" id="{6DFA94EA-B25F-4402-9783-D2CC06699A22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41" name="Овал 40">
                  <a:extLst>
                    <a:ext uri="{FF2B5EF4-FFF2-40B4-BE49-F238E27FC236}">
                      <a16:creationId xmlns:a16="http://schemas.microsoft.com/office/drawing/2014/main" id="{8301EA6C-AEEE-462A-9277-8C151C2BAF91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6635" name="Группа 8">
                <a:extLst>
                  <a:ext uri="{FF2B5EF4-FFF2-40B4-BE49-F238E27FC236}">
                    <a16:creationId xmlns:a16="http://schemas.microsoft.com/office/drawing/2014/main" id="{16EEE62A-FD51-4342-8AF4-DE6CBDECCF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37" name="Прямоугольник 36">
                  <a:extLst>
                    <a:ext uri="{FF2B5EF4-FFF2-40B4-BE49-F238E27FC236}">
                      <a16:creationId xmlns:a16="http://schemas.microsoft.com/office/drawing/2014/main" id="{DF44C8F9-6200-4A43-874A-0BDB27A3FEF6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2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38" name="Прямая соединительная линия 37">
                  <a:extLst>
                    <a:ext uri="{FF2B5EF4-FFF2-40B4-BE49-F238E27FC236}">
                      <a16:creationId xmlns:a16="http://schemas.microsoft.com/office/drawing/2014/main" id="{F1160620-AE9D-4D6A-BC49-190FE9F07485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2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Овал 38">
                  <a:extLst>
                    <a:ext uri="{FF2B5EF4-FFF2-40B4-BE49-F238E27FC236}">
                      <a16:creationId xmlns:a16="http://schemas.microsoft.com/office/drawing/2014/main" id="{F4941F9F-BB78-4CF8-BF7D-C5D3E14A53DB}"/>
                    </a:ext>
                  </a:extLst>
                </p:cNvPr>
                <p:cNvSpPr/>
                <p:nvPr/>
              </p:nvSpPr>
              <p:spPr>
                <a:xfrm>
                  <a:off x="2570581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49A59903-3B19-4B17-A8E9-65D6B65A5F25}"/>
                  </a:ext>
                </a:extLst>
              </p:cNvPr>
              <p:cNvSpPr/>
              <p:nvPr/>
            </p:nvSpPr>
            <p:spPr>
              <a:xfrm rot="5400000">
                <a:off x="3857329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42" name="Управляющая кнопка: домой 4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D0B9F4A-CE89-4DE9-96C8-15BC6E367284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-8.67916E-6 C -0.00051 0.15197 0.02362 0.30996 -0.00867 0.4557 C -0.00972 0.46634 -0.0151 0.50034 -0.0151 0.51723 " pathEditMode="relative" ptsTypes="ffA">
                                      <p:cBhvr>
                                        <p:cTn id="1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25AB645-8930-44A8-8BDE-4ACAE0F1C221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5" name="Рисунок 34" descr="ХЛЕБ.jpg">
            <a:extLst>
              <a:ext uri="{FF2B5EF4-FFF2-40B4-BE49-F238E27FC236}">
                <a16:creationId xmlns:a16="http://schemas.microsoft.com/office/drawing/2014/main" id="{EC75DCD4-5ACF-4628-91F4-758DE14C23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500063"/>
            <a:ext cx="1643063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42">
            <a:extLst>
              <a:ext uri="{FF2B5EF4-FFF2-40B4-BE49-F238E27FC236}">
                <a16:creationId xmlns:a16="http://schemas.microsoft.com/office/drawing/2014/main" id="{D9DCFD28-1AB3-4BD4-BB5E-4740C0713176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27676" name="Рисунок 2" descr="сундук.jpg">
              <a:extLst>
                <a:ext uri="{FF2B5EF4-FFF2-40B4-BE49-F238E27FC236}">
                  <a16:creationId xmlns:a16="http://schemas.microsoft.com/office/drawing/2014/main" id="{F491E302-CE08-4A72-8FA6-83DAB2E7E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677" name="Группа 17">
              <a:extLst>
                <a:ext uri="{FF2B5EF4-FFF2-40B4-BE49-F238E27FC236}">
                  <a16:creationId xmlns:a16="http://schemas.microsoft.com/office/drawing/2014/main" id="{18D56767-1CFD-4C81-93A3-902DB00F67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0" cy="857239"/>
              <a:chOff x="1643042" y="4071942"/>
              <a:chExt cx="6000792" cy="1785938"/>
            </a:xfrm>
          </p:grpSpPr>
          <p:grpSp>
            <p:nvGrpSpPr>
              <p:cNvPr id="27678" name="Группа 5">
                <a:extLst>
                  <a:ext uri="{FF2B5EF4-FFF2-40B4-BE49-F238E27FC236}">
                    <a16:creationId xmlns:a16="http://schemas.microsoft.com/office/drawing/2014/main" id="{841FDA5F-AE53-4013-B59D-4E797F44C6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E7445294-F565-4CEA-9BE5-E77041B5DB09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2831C207-39B2-4DEB-9777-6EF3614097D5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7679" name="Группа 8">
                <a:extLst>
                  <a:ext uri="{FF2B5EF4-FFF2-40B4-BE49-F238E27FC236}">
                    <a16:creationId xmlns:a16="http://schemas.microsoft.com/office/drawing/2014/main" id="{F68CBA67-D0DD-4021-AB82-158B40994D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21" name="Прямоугольник 20">
                  <a:extLst>
                    <a:ext uri="{FF2B5EF4-FFF2-40B4-BE49-F238E27FC236}">
                      <a16:creationId xmlns:a16="http://schemas.microsoft.com/office/drawing/2014/main" id="{169375CA-ECEB-42BD-9F70-3156007F292E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E03EBE06-1D1D-4C85-AB5F-75673EC7F86F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1DA07EF5-2B9C-48F5-854B-DDD3DBE6D73D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E7E37041-EA4A-450C-AB8C-EAF183A42903}"/>
                  </a:ext>
                </a:extLst>
              </p:cNvPr>
              <p:cNvSpPr/>
              <p:nvPr/>
            </p:nvSpPr>
            <p:spPr>
              <a:xfrm>
                <a:off x="6144436" y="4214140"/>
                <a:ext cx="1500438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176F46B2-1509-4CEA-BAC6-9689F04C7CEF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44">
            <a:extLst>
              <a:ext uri="{FF2B5EF4-FFF2-40B4-BE49-F238E27FC236}">
                <a16:creationId xmlns:a16="http://schemas.microsoft.com/office/drawing/2014/main" id="{D8E43D0A-FB07-465B-819D-50999FB767BD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27666" name="Рисунок 3" descr="сундук.jpg">
              <a:extLst>
                <a:ext uri="{FF2B5EF4-FFF2-40B4-BE49-F238E27FC236}">
                  <a16:creationId xmlns:a16="http://schemas.microsoft.com/office/drawing/2014/main" id="{2433567D-A14E-4721-A7E9-47B67F353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667" name="Группа 15">
              <a:extLst>
                <a:ext uri="{FF2B5EF4-FFF2-40B4-BE49-F238E27FC236}">
                  <a16:creationId xmlns:a16="http://schemas.microsoft.com/office/drawing/2014/main" id="{BDB02E38-8CEC-4B0C-AA17-55D9458B2D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27668" name="Группа 5">
                <a:extLst>
                  <a:ext uri="{FF2B5EF4-FFF2-40B4-BE49-F238E27FC236}">
                    <a16:creationId xmlns:a16="http://schemas.microsoft.com/office/drawing/2014/main" id="{078254EC-FF97-4F7F-B464-1CEC03CA9B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64" name="Прямоугольник 63">
                  <a:extLst>
                    <a:ext uri="{FF2B5EF4-FFF2-40B4-BE49-F238E27FC236}">
                      <a16:creationId xmlns:a16="http://schemas.microsoft.com/office/drawing/2014/main" id="{CB0AC8A3-F1ED-4CFE-B639-D9F9EF1101F7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65" name="Овал 64">
                  <a:extLst>
                    <a:ext uri="{FF2B5EF4-FFF2-40B4-BE49-F238E27FC236}">
                      <a16:creationId xmlns:a16="http://schemas.microsoft.com/office/drawing/2014/main" id="{2E4935A2-D637-48CA-BE8F-A463077E87BC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7669" name="Группа 8">
                <a:extLst>
                  <a:ext uri="{FF2B5EF4-FFF2-40B4-BE49-F238E27FC236}">
                    <a16:creationId xmlns:a16="http://schemas.microsoft.com/office/drawing/2014/main" id="{C3686764-BBA8-40F7-8010-135C6BF217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61" name="Прямоугольник 60">
                  <a:extLst>
                    <a:ext uri="{FF2B5EF4-FFF2-40B4-BE49-F238E27FC236}">
                      <a16:creationId xmlns:a16="http://schemas.microsoft.com/office/drawing/2014/main" id="{1E33C5A5-E264-43D7-B19E-7E944A9EE666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62" name="Прямая соединительная линия 61">
                  <a:extLst>
                    <a:ext uri="{FF2B5EF4-FFF2-40B4-BE49-F238E27FC236}">
                      <a16:creationId xmlns:a16="http://schemas.microsoft.com/office/drawing/2014/main" id="{5D9D3909-699B-4AD8-82C3-F12AA2E2C563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Овал 62">
                  <a:extLst>
                    <a:ext uri="{FF2B5EF4-FFF2-40B4-BE49-F238E27FC236}">
                      <a16:creationId xmlns:a16="http://schemas.microsoft.com/office/drawing/2014/main" id="{F09A865B-1D19-4560-BF26-7C4ACD2CAA57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60" name="Прямоугольник 59">
                <a:extLst>
                  <a:ext uri="{FF2B5EF4-FFF2-40B4-BE49-F238E27FC236}">
                    <a16:creationId xmlns:a16="http://schemas.microsoft.com/office/drawing/2014/main" id="{58CC92D6-495D-409A-A7F9-9BDB8B3E7E82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43">
            <a:extLst>
              <a:ext uri="{FF2B5EF4-FFF2-40B4-BE49-F238E27FC236}">
                <a16:creationId xmlns:a16="http://schemas.microsoft.com/office/drawing/2014/main" id="{1DBBC3E1-042A-4FB9-8068-394B3AC0E75D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27656" name="Рисунок 1" descr="сундук.jpg">
              <a:extLst>
                <a:ext uri="{FF2B5EF4-FFF2-40B4-BE49-F238E27FC236}">
                  <a16:creationId xmlns:a16="http://schemas.microsoft.com/office/drawing/2014/main" id="{EABD6D51-5EE1-4A9D-BE80-F34A6652C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657" name="Группа 15">
              <a:extLst>
                <a:ext uri="{FF2B5EF4-FFF2-40B4-BE49-F238E27FC236}">
                  <a16:creationId xmlns:a16="http://schemas.microsoft.com/office/drawing/2014/main" id="{03227843-9645-41A2-A4DB-D2F0FFA31F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1" cy="857240"/>
              <a:chOff x="3357554" y="4000504"/>
              <a:chExt cx="4357698" cy="1785938"/>
            </a:xfrm>
          </p:grpSpPr>
          <p:grpSp>
            <p:nvGrpSpPr>
              <p:cNvPr id="27658" name="Группа 5">
                <a:extLst>
                  <a:ext uri="{FF2B5EF4-FFF2-40B4-BE49-F238E27FC236}">
                    <a16:creationId xmlns:a16="http://schemas.microsoft.com/office/drawing/2014/main" id="{13DD37FA-A50E-4F9D-99D5-AB69B918F4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40" name="Прямоугольник 39">
                  <a:extLst>
                    <a:ext uri="{FF2B5EF4-FFF2-40B4-BE49-F238E27FC236}">
                      <a16:creationId xmlns:a16="http://schemas.microsoft.com/office/drawing/2014/main" id="{2552F2AB-CDD3-4AA2-9195-03E2CF954B8C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41" name="Овал 40">
                  <a:extLst>
                    <a:ext uri="{FF2B5EF4-FFF2-40B4-BE49-F238E27FC236}">
                      <a16:creationId xmlns:a16="http://schemas.microsoft.com/office/drawing/2014/main" id="{82A54EA8-1A43-43D7-9240-E2CC06D9B045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7659" name="Группа 8">
                <a:extLst>
                  <a:ext uri="{FF2B5EF4-FFF2-40B4-BE49-F238E27FC236}">
                    <a16:creationId xmlns:a16="http://schemas.microsoft.com/office/drawing/2014/main" id="{19997FF3-2A69-43CF-A6C6-4687BBCF1B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37" name="Прямоугольник 36">
                  <a:extLst>
                    <a:ext uri="{FF2B5EF4-FFF2-40B4-BE49-F238E27FC236}">
                      <a16:creationId xmlns:a16="http://schemas.microsoft.com/office/drawing/2014/main" id="{FCC7CEF0-63A8-45D3-9572-D769E7903AA0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2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38" name="Прямая соединительная линия 37">
                  <a:extLst>
                    <a:ext uri="{FF2B5EF4-FFF2-40B4-BE49-F238E27FC236}">
                      <a16:creationId xmlns:a16="http://schemas.microsoft.com/office/drawing/2014/main" id="{CA087732-02D0-4E9C-85FA-300DDE70B238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2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Овал 38">
                  <a:extLst>
                    <a:ext uri="{FF2B5EF4-FFF2-40B4-BE49-F238E27FC236}">
                      <a16:creationId xmlns:a16="http://schemas.microsoft.com/office/drawing/2014/main" id="{A5FE7933-A4F3-4FDD-A513-52166E9CD585}"/>
                    </a:ext>
                  </a:extLst>
                </p:cNvPr>
                <p:cNvSpPr/>
                <p:nvPr/>
              </p:nvSpPr>
              <p:spPr>
                <a:xfrm>
                  <a:off x="2570581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8017B94B-043C-4D9C-ADBB-D84A4A141C7D}"/>
                  </a:ext>
                </a:extLst>
              </p:cNvPr>
              <p:cNvSpPr/>
              <p:nvPr/>
            </p:nvSpPr>
            <p:spPr>
              <a:xfrm rot="5400000">
                <a:off x="3857329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43" name="Управляющая кнопка: домой 4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3D98054-D5EA-414F-B163-780A5B8058C9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9.41476E-7 C -0.00052 0.02452 0.0026 0.04673 -0.00642 0.06732 C -0.00903 0.07981 -0.01233 0.09045 -0.01719 0.10178 C -0.01771 0.10294 -0.01875 0.1034 -0.01944 0.10456 C -0.02031 0.10595 -0.02101 0.10733 -0.02153 0.10895 C -0.02344 0.11451 -0.02465 0.11728 -0.02795 0.12191 C -0.03003 0.13047 -0.02743 0.12191 -0.03333 0.13185 C -0.04045 0.14388 -0.04705 0.15614 -0.0559 0.16632 C -0.06111 0.17234 -0.05799 0.16956 -0.06354 0.17766 C -0.06597 0.18113 -0.07101 0.18783 -0.07101 0.18783 C -0.07656 0.2068 -0.06944 0.18668 -0.07639 0.19778 C -0.08455 0.21097 -0.07118 0.19662 -0.08281 0.20773 C -0.08698 0.2186 -0.09531 0.22485 -0.10226 0.23225 C -0.11059 0.24104 -0.1184 0.25098 -0.12483 0.26232 C -0.12656 0.26949 -0.13056 0.27157 -0.13437 0.27666 C -0.13871 0.28244 -0.13559 0.28545 -0.1441 0.291 C -0.14774 0.29332 -0.14965 0.29424 -0.15278 0.29794 C -0.16337 0.3109 -0.17465 0.32339 -0.18507 0.3368 C -0.18611 0.33819 -0.18802 0.33819 -0.18924 0.33958 C -0.20503 0.356 -0.18507 0.33889 -0.2 0.35115 C -0.20764 0.36387 -0.21649 0.37266 -0.22587 0.38261 C -0.22951 0.38654 -0.23194 0.39186 -0.23559 0.39556 C -0.23958 0.39949 -0.24306 0.4025 -0.24635 0.40689 C -0.25937 0.42424 -0.26632 0.44576 -0.27639 0.46565 C -0.2776 0.47074 -0.27899 0.47467 -0.28177 0.4786 C -0.28333 0.48716 -0.28559 0.49572 -0.28924 0.50289 C -0.29288 0.51816 -0.29722 0.53782 -0.30434 0.55031 C -0.30573 0.55587 -0.30885 0.56165 -0.31181 0.56604 C -0.31562 0.5783 -0.31858 0.59056 -0.32153 0.60329 C -0.32326 0.61046 -0.32396 0.62225 -0.32795 0.62757 " pathEditMode="relative" ptsTypes="fffffffffffffffffffffffffffffA">
                                      <p:cBhvr>
                                        <p:cTn id="1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07B79375-4884-4B65-8017-DD05AF181C38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4" name="Рисунок 33" descr="шар ж.jpg">
            <a:extLst>
              <a:ext uri="{FF2B5EF4-FFF2-40B4-BE49-F238E27FC236}">
                <a16:creationId xmlns:a16="http://schemas.microsoft.com/office/drawing/2014/main" id="{8C0CC5C7-D704-473A-9B4F-9D7182C7763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500063"/>
            <a:ext cx="1457325" cy="184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68">
            <a:extLst>
              <a:ext uri="{FF2B5EF4-FFF2-40B4-BE49-F238E27FC236}">
                <a16:creationId xmlns:a16="http://schemas.microsoft.com/office/drawing/2014/main" id="{2F2D745C-0BED-4B37-98D2-588DB6E18DE2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28722" name="Рисунок 1" descr="сундук.jpg">
              <a:extLst>
                <a:ext uri="{FF2B5EF4-FFF2-40B4-BE49-F238E27FC236}">
                  <a16:creationId xmlns:a16="http://schemas.microsoft.com/office/drawing/2014/main" id="{0D8B3F67-8085-4F9A-ADB7-1ABE7622D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723" name="Группа 15">
              <a:extLst>
                <a:ext uri="{FF2B5EF4-FFF2-40B4-BE49-F238E27FC236}">
                  <a16:creationId xmlns:a16="http://schemas.microsoft.com/office/drawing/2014/main" id="{3D391715-EC62-42E2-852D-466A979188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1" cy="857240"/>
              <a:chOff x="3357554" y="4000504"/>
              <a:chExt cx="4357698" cy="1785938"/>
            </a:xfrm>
          </p:grpSpPr>
          <p:grpSp>
            <p:nvGrpSpPr>
              <p:cNvPr id="28724" name="Группа 5">
                <a:extLst>
                  <a:ext uri="{FF2B5EF4-FFF2-40B4-BE49-F238E27FC236}">
                    <a16:creationId xmlns:a16="http://schemas.microsoft.com/office/drawing/2014/main" id="{F7D24D3B-6EB9-4975-8C0A-B2A0CE24BF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40" name="Прямоугольник 39">
                  <a:extLst>
                    <a:ext uri="{FF2B5EF4-FFF2-40B4-BE49-F238E27FC236}">
                      <a16:creationId xmlns:a16="http://schemas.microsoft.com/office/drawing/2014/main" id="{E82D0D2E-5981-492F-894A-2ED5696C9EE7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41" name="Овал 40">
                  <a:extLst>
                    <a:ext uri="{FF2B5EF4-FFF2-40B4-BE49-F238E27FC236}">
                      <a16:creationId xmlns:a16="http://schemas.microsoft.com/office/drawing/2014/main" id="{B0941BDE-BC3A-47F0-863E-B82D18FF5390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8725" name="Группа 8">
                <a:extLst>
                  <a:ext uri="{FF2B5EF4-FFF2-40B4-BE49-F238E27FC236}">
                    <a16:creationId xmlns:a16="http://schemas.microsoft.com/office/drawing/2014/main" id="{8AC5555C-40BB-46CB-BC20-085CC6C4C3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37" name="Прямоугольник 36">
                  <a:extLst>
                    <a:ext uri="{FF2B5EF4-FFF2-40B4-BE49-F238E27FC236}">
                      <a16:creationId xmlns:a16="http://schemas.microsoft.com/office/drawing/2014/main" id="{2BE722A0-7B49-45F2-83EE-17260CC3233A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2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38" name="Прямая соединительная линия 37">
                  <a:extLst>
                    <a:ext uri="{FF2B5EF4-FFF2-40B4-BE49-F238E27FC236}">
                      <a16:creationId xmlns:a16="http://schemas.microsoft.com/office/drawing/2014/main" id="{7F990768-5429-491A-BD8B-9134DEB104B6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2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Овал 38">
                  <a:extLst>
                    <a:ext uri="{FF2B5EF4-FFF2-40B4-BE49-F238E27FC236}">
                      <a16:creationId xmlns:a16="http://schemas.microsoft.com/office/drawing/2014/main" id="{FF83E42B-E507-4082-9B55-15DDDAC5949F}"/>
                    </a:ext>
                  </a:extLst>
                </p:cNvPr>
                <p:cNvSpPr/>
                <p:nvPr/>
              </p:nvSpPr>
              <p:spPr>
                <a:xfrm>
                  <a:off x="2570581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DE6EA9BF-DED2-4519-B8CB-1FAD3719AA81}"/>
                  </a:ext>
                </a:extLst>
              </p:cNvPr>
              <p:cNvSpPr/>
              <p:nvPr/>
            </p:nvSpPr>
            <p:spPr>
              <a:xfrm rot="5400000">
                <a:off x="3857329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71">
            <a:extLst>
              <a:ext uri="{FF2B5EF4-FFF2-40B4-BE49-F238E27FC236}">
                <a16:creationId xmlns:a16="http://schemas.microsoft.com/office/drawing/2014/main" id="{F2C46A33-3206-40A0-89FC-807982BF25E0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28715" name="Рисунок 47" descr="сундук.jpg">
              <a:extLst>
                <a:ext uri="{FF2B5EF4-FFF2-40B4-BE49-F238E27FC236}">
                  <a16:creationId xmlns:a16="http://schemas.microsoft.com/office/drawing/2014/main" id="{A4165D14-4046-4EF7-98EC-03E9197DD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716" name="Группа 11">
              <a:extLst>
                <a:ext uri="{FF2B5EF4-FFF2-40B4-BE49-F238E27FC236}">
                  <a16:creationId xmlns:a16="http://schemas.microsoft.com/office/drawing/2014/main" id="{D48C238A-CAF6-4FBE-9B95-6DDE6B2F30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6" y="1428736"/>
              <a:ext cx="1928801" cy="642926"/>
              <a:chOff x="3714744" y="4214818"/>
              <a:chExt cx="4429156" cy="1428750"/>
            </a:xfrm>
          </p:grpSpPr>
          <p:grpSp>
            <p:nvGrpSpPr>
              <p:cNvPr id="28717" name="Группа 16">
                <a:extLst>
                  <a:ext uri="{FF2B5EF4-FFF2-40B4-BE49-F238E27FC236}">
                    <a16:creationId xmlns:a16="http://schemas.microsoft.com/office/drawing/2014/main" id="{7895AE7B-D4BE-4A65-916B-7E53EB267A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45" name="Прямоугольник 44">
                  <a:extLst>
                    <a:ext uri="{FF2B5EF4-FFF2-40B4-BE49-F238E27FC236}">
                      <a16:creationId xmlns:a16="http://schemas.microsoft.com/office/drawing/2014/main" id="{23879D11-7E98-4E34-973C-F6FC1162EDAE}"/>
                    </a:ext>
                  </a:extLst>
                </p:cNvPr>
                <p:cNvSpPr/>
                <p:nvPr/>
              </p:nvSpPr>
              <p:spPr>
                <a:xfrm>
                  <a:off x="5572132" y="3644110"/>
                  <a:ext cx="2927312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6" name="Прямая соединительная линия 45">
                  <a:extLst>
                    <a:ext uri="{FF2B5EF4-FFF2-40B4-BE49-F238E27FC236}">
                      <a16:creationId xmlns:a16="http://schemas.microsoft.com/office/drawing/2014/main" id="{D9B40305-289B-470B-BA57-51ECAD566163}"/>
                    </a:ext>
                  </a:extLst>
                </p:cNvPr>
                <p:cNvCxnSpPr/>
                <p:nvPr/>
              </p:nvCxnSpPr>
              <p:spPr>
                <a:xfrm>
                  <a:off x="5572132" y="3644110"/>
                  <a:ext cx="2927312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Овал 46">
                  <a:extLst>
                    <a:ext uri="{FF2B5EF4-FFF2-40B4-BE49-F238E27FC236}">
                      <a16:creationId xmlns:a16="http://schemas.microsoft.com/office/drawing/2014/main" id="{A51244CB-4124-4B9E-BD5A-85CA13C996FD}"/>
                    </a:ext>
                  </a:extLst>
                </p:cNvPr>
                <p:cNvSpPr/>
                <p:nvPr/>
              </p:nvSpPr>
              <p:spPr>
                <a:xfrm>
                  <a:off x="7569848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44" name="Прямоугольник 43">
                <a:extLst>
                  <a:ext uri="{FF2B5EF4-FFF2-40B4-BE49-F238E27FC236}">
                    <a16:creationId xmlns:a16="http://schemas.microsoft.com/office/drawing/2014/main" id="{5B198C16-FB68-4999-92C7-8C8ECF1AAAA2}"/>
                  </a:ext>
                </a:extLst>
              </p:cNvPr>
              <p:cNvSpPr/>
              <p:nvPr/>
            </p:nvSpPr>
            <p:spPr>
              <a:xfrm>
                <a:off x="6642035" y="4215614"/>
                <a:ext cx="1501922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" name="Группа 67">
            <a:extLst>
              <a:ext uri="{FF2B5EF4-FFF2-40B4-BE49-F238E27FC236}">
                <a16:creationId xmlns:a16="http://schemas.microsoft.com/office/drawing/2014/main" id="{93AC9314-F814-44C8-A434-07877F93355F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142875"/>
            <a:ext cx="2778125" cy="2276475"/>
            <a:chOff x="6143636" y="142852"/>
            <a:chExt cx="2777648" cy="2276482"/>
          </a:xfrm>
        </p:grpSpPr>
        <p:pic>
          <p:nvPicPr>
            <p:cNvPr id="28703" name="Рисунок 48" descr="сундук.jpg">
              <a:extLst>
                <a:ext uri="{FF2B5EF4-FFF2-40B4-BE49-F238E27FC236}">
                  <a16:creationId xmlns:a16="http://schemas.microsoft.com/office/drawing/2014/main" id="{E291D231-A2DF-4243-8B2B-0B4BD4E8E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704" name="Группа 18">
              <a:extLst>
                <a:ext uri="{FF2B5EF4-FFF2-40B4-BE49-F238E27FC236}">
                  <a16:creationId xmlns:a16="http://schemas.microsoft.com/office/drawing/2014/main" id="{7FE58CB2-DE51-424B-B44B-ED2E66213B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6" cy="785818"/>
              <a:chOff x="571472" y="4143380"/>
              <a:chExt cx="7429552" cy="1785937"/>
            </a:xfrm>
          </p:grpSpPr>
          <p:grpSp>
            <p:nvGrpSpPr>
              <p:cNvPr id="28705" name="Группа 16">
                <a:extLst>
                  <a:ext uri="{FF2B5EF4-FFF2-40B4-BE49-F238E27FC236}">
                    <a16:creationId xmlns:a16="http://schemas.microsoft.com/office/drawing/2014/main" id="{52E65F66-1BA6-40BA-9847-046DAF413E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58" name="Прямоугольник 57">
                  <a:extLst>
                    <a:ext uri="{FF2B5EF4-FFF2-40B4-BE49-F238E27FC236}">
                      <a16:creationId xmlns:a16="http://schemas.microsoft.com/office/drawing/2014/main" id="{C3D9419E-F93D-4DF9-8716-11A337103728}"/>
                    </a:ext>
                  </a:extLst>
                </p:cNvPr>
                <p:cNvSpPr/>
                <p:nvPr/>
              </p:nvSpPr>
              <p:spPr>
                <a:xfrm>
                  <a:off x="5572007" y="3641858"/>
                  <a:ext cx="2928895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59" name="Прямая соединительная линия 58">
                  <a:extLst>
                    <a:ext uri="{FF2B5EF4-FFF2-40B4-BE49-F238E27FC236}">
                      <a16:creationId xmlns:a16="http://schemas.microsoft.com/office/drawing/2014/main" id="{861C3289-4BF9-4ACF-ADAB-A37DF41E5B82}"/>
                    </a:ext>
                  </a:extLst>
                </p:cNvPr>
                <p:cNvCxnSpPr/>
                <p:nvPr/>
              </p:nvCxnSpPr>
              <p:spPr>
                <a:xfrm>
                  <a:off x="5572007" y="3641858"/>
                  <a:ext cx="2928895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Овал 65">
                  <a:extLst>
                    <a:ext uri="{FF2B5EF4-FFF2-40B4-BE49-F238E27FC236}">
                      <a16:creationId xmlns:a16="http://schemas.microsoft.com/office/drawing/2014/main" id="{1FC8AC6A-FDB8-4AA1-BE96-92292FE6263C}"/>
                    </a:ext>
                  </a:extLst>
                </p:cNvPr>
                <p:cNvSpPr/>
                <p:nvPr/>
              </p:nvSpPr>
              <p:spPr>
                <a:xfrm>
                  <a:off x="7571767" y="3786177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8706" name="Группа 16">
                <a:extLst>
                  <a:ext uri="{FF2B5EF4-FFF2-40B4-BE49-F238E27FC236}">
                    <a16:creationId xmlns:a16="http://schemas.microsoft.com/office/drawing/2014/main" id="{CEDFA2E8-20CD-4544-A334-276BF39CA5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55" name="Прямоугольник 54">
                  <a:extLst>
                    <a:ext uri="{FF2B5EF4-FFF2-40B4-BE49-F238E27FC236}">
                      <a16:creationId xmlns:a16="http://schemas.microsoft.com/office/drawing/2014/main" id="{958E0FB4-56EC-4925-9E01-A29C9285C45D}"/>
                    </a:ext>
                  </a:extLst>
                </p:cNvPr>
                <p:cNvSpPr/>
                <p:nvPr/>
              </p:nvSpPr>
              <p:spPr>
                <a:xfrm>
                  <a:off x="5572096" y="3641858"/>
                  <a:ext cx="2928890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56" name="Прямая соединительная линия 55">
                  <a:extLst>
                    <a:ext uri="{FF2B5EF4-FFF2-40B4-BE49-F238E27FC236}">
                      <a16:creationId xmlns:a16="http://schemas.microsoft.com/office/drawing/2014/main" id="{E545ABA7-34C0-4097-89CE-2DFB72E66E6F}"/>
                    </a:ext>
                  </a:extLst>
                </p:cNvPr>
                <p:cNvCxnSpPr/>
                <p:nvPr/>
              </p:nvCxnSpPr>
              <p:spPr>
                <a:xfrm>
                  <a:off x="5572096" y="3641858"/>
                  <a:ext cx="2928890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Овал 56">
                  <a:extLst>
                    <a:ext uri="{FF2B5EF4-FFF2-40B4-BE49-F238E27FC236}">
                      <a16:creationId xmlns:a16="http://schemas.microsoft.com/office/drawing/2014/main" id="{1EFA8525-88F8-4E82-B457-ADCD9F98EE61}"/>
                    </a:ext>
                  </a:extLst>
                </p:cNvPr>
                <p:cNvSpPr/>
                <p:nvPr/>
              </p:nvSpPr>
              <p:spPr>
                <a:xfrm>
                  <a:off x="7571855" y="3786177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ACD3090E-F397-40F1-A7B1-647D70A80A3E}"/>
                  </a:ext>
                </a:extLst>
              </p:cNvPr>
              <p:cNvSpPr/>
              <p:nvPr/>
            </p:nvSpPr>
            <p:spPr>
              <a:xfrm>
                <a:off x="6429179" y="4356238"/>
                <a:ext cx="1570553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рямоугольник 53">
                <a:extLst>
                  <a:ext uri="{FF2B5EF4-FFF2-40B4-BE49-F238E27FC236}">
                    <a16:creationId xmlns:a16="http://schemas.microsoft.com/office/drawing/2014/main" id="{7A41BB46-2E62-4A5C-9267-EEBD3305DE55}"/>
                  </a:ext>
                </a:extLst>
              </p:cNvPr>
              <p:cNvSpPr/>
              <p:nvPr/>
            </p:nvSpPr>
            <p:spPr>
              <a:xfrm rot="5400000">
                <a:off x="2642715" y="5000960"/>
                <a:ext cx="1785930" cy="70747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" name="Группа 72">
            <a:extLst>
              <a:ext uri="{FF2B5EF4-FFF2-40B4-BE49-F238E27FC236}">
                <a16:creationId xmlns:a16="http://schemas.microsoft.com/office/drawing/2014/main" id="{CDF2CBDB-3A89-4D2F-9A45-079C962808ED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28692" name="Рисунок 73" descr="сундук.jpg">
              <a:extLst>
                <a:ext uri="{FF2B5EF4-FFF2-40B4-BE49-F238E27FC236}">
                  <a16:creationId xmlns:a16="http://schemas.microsoft.com/office/drawing/2014/main" id="{CD75ACA4-9BC1-48F9-8EBE-6776BF81A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693" name="Группа 17">
              <a:extLst>
                <a:ext uri="{FF2B5EF4-FFF2-40B4-BE49-F238E27FC236}">
                  <a16:creationId xmlns:a16="http://schemas.microsoft.com/office/drawing/2014/main" id="{D80E6958-5ECF-47EB-ADCE-40DEDB666C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1" cy="857239"/>
              <a:chOff x="1643042" y="4071942"/>
              <a:chExt cx="6000792" cy="1785938"/>
            </a:xfrm>
          </p:grpSpPr>
          <p:grpSp>
            <p:nvGrpSpPr>
              <p:cNvPr id="28694" name="Группа 5">
                <a:extLst>
                  <a:ext uri="{FF2B5EF4-FFF2-40B4-BE49-F238E27FC236}">
                    <a16:creationId xmlns:a16="http://schemas.microsoft.com/office/drawing/2014/main" id="{266F7A8A-BDB3-43D3-B8B9-36391E9A58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83" name="Прямоугольник 82">
                  <a:extLst>
                    <a:ext uri="{FF2B5EF4-FFF2-40B4-BE49-F238E27FC236}">
                      <a16:creationId xmlns:a16="http://schemas.microsoft.com/office/drawing/2014/main" id="{A3A6C7DC-D710-4834-8D6D-AE1047B2F9BB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4" name="Овал 83">
                  <a:extLst>
                    <a:ext uri="{FF2B5EF4-FFF2-40B4-BE49-F238E27FC236}">
                      <a16:creationId xmlns:a16="http://schemas.microsoft.com/office/drawing/2014/main" id="{1117EDAA-B7CE-4687-B324-0409FB23C43F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8695" name="Группа 8">
                <a:extLst>
                  <a:ext uri="{FF2B5EF4-FFF2-40B4-BE49-F238E27FC236}">
                    <a16:creationId xmlns:a16="http://schemas.microsoft.com/office/drawing/2014/main" id="{292E2234-F154-4004-A963-E273CA0051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80" name="Прямоугольник 79">
                  <a:extLst>
                    <a:ext uri="{FF2B5EF4-FFF2-40B4-BE49-F238E27FC236}">
                      <a16:creationId xmlns:a16="http://schemas.microsoft.com/office/drawing/2014/main" id="{8E0666F0-451D-4C83-ABA7-646FA3F8F637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1" name="Прямая соединительная линия 80">
                  <a:extLst>
                    <a:ext uri="{FF2B5EF4-FFF2-40B4-BE49-F238E27FC236}">
                      <a16:creationId xmlns:a16="http://schemas.microsoft.com/office/drawing/2014/main" id="{6AD1E435-2255-4E1B-9092-24F2EFBA0F98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2" name="Овал 81">
                  <a:extLst>
                    <a:ext uri="{FF2B5EF4-FFF2-40B4-BE49-F238E27FC236}">
                      <a16:creationId xmlns:a16="http://schemas.microsoft.com/office/drawing/2014/main" id="{CB432DD5-D60E-4217-A28F-F0CAC1D2DD88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78" name="Прямоугольник 77">
                <a:extLst>
                  <a:ext uri="{FF2B5EF4-FFF2-40B4-BE49-F238E27FC236}">
                    <a16:creationId xmlns:a16="http://schemas.microsoft.com/office/drawing/2014/main" id="{6FE02A99-8ABF-4952-BDFF-B85DAD1FE855}"/>
                  </a:ext>
                </a:extLst>
              </p:cNvPr>
              <p:cNvSpPr/>
              <p:nvPr/>
            </p:nvSpPr>
            <p:spPr>
              <a:xfrm>
                <a:off x="6144434" y="4214140"/>
                <a:ext cx="1500437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B0FE5023-BA2B-4369-9B1A-599554A4556F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7" name="Группа 84">
            <a:extLst>
              <a:ext uri="{FF2B5EF4-FFF2-40B4-BE49-F238E27FC236}">
                <a16:creationId xmlns:a16="http://schemas.microsoft.com/office/drawing/2014/main" id="{4A0045B2-EAB3-4ABA-92EE-B424BB0A0729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28682" name="Рисунок 85" descr="сундук.jpg">
              <a:extLst>
                <a:ext uri="{FF2B5EF4-FFF2-40B4-BE49-F238E27FC236}">
                  <a16:creationId xmlns:a16="http://schemas.microsoft.com/office/drawing/2014/main" id="{CC840EFC-ECE1-4DC3-84A2-30BAF22E0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683" name="Группа 15">
              <a:extLst>
                <a:ext uri="{FF2B5EF4-FFF2-40B4-BE49-F238E27FC236}">
                  <a16:creationId xmlns:a16="http://schemas.microsoft.com/office/drawing/2014/main" id="{F2EC336E-21D4-4236-93C8-98FD7B0345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28684" name="Группа 87">
                <a:extLst>
                  <a:ext uri="{FF2B5EF4-FFF2-40B4-BE49-F238E27FC236}">
                    <a16:creationId xmlns:a16="http://schemas.microsoft.com/office/drawing/2014/main" id="{50DB0140-F92D-4DFB-812D-83299CE6FF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94" name="Прямоугольник 93">
                  <a:extLst>
                    <a:ext uri="{FF2B5EF4-FFF2-40B4-BE49-F238E27FC236}">
                      <a16:creationId xmlns:a16="http://schemas.microsoft.com/office/drawing/2014/main" id="{7939F8AE-9CA0-49CA-93AA-C66CE6067576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95" name="Овал 94">
                  <a:extLst>
                    <a:ext uri="{FF2B5EF4-FFF2-40B4-BE49-F238E27FC236}">
                      <a16:creationId xmlns:a16="http://schemas.microsoft.com/office/drawing/2014/main" id="{827BE571-6AC8-4704-8805-066EB2FCA4FC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8685" name="Группа 8">
                <a:extLst>
                  <a:ext uri="{FF2B5EF4-FFF2-40B4-BE49-F238E27FC236}">
                    <a16:creationId xmlns:a16="http://schemas.microsoft.com/office/drawing/2014/main" id="{3A1BCBD0-EB2A-452E-93BC-86B337CCEA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91" name="Прямоугольник 90">
                  <a:extLst>
                    <a:ext uri="{FF2B5EF4-FFF2-40B4-BE49-F238E27FC236}">
                      <a16:creationId xmlns:a16="http://schemas.microsoft.com/office/drawing/2014/main" id="{C92AF462-00F0-4650-A56B-00EAB6F0C5BB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2" name="Прямая соединительная линия 91">
                  <a:extLst>
                    <a:ext uri="{FF2B5EF4-FFF2-40B4-BE49-F238E27FC236}">
                      <a16:creationId xmlns:a16="http://schemas.microsoft.com/office/drawing/2014/main" id="{0976E3D0-330F-4E6A-8595-AB63EFEAB5E1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" name="Овал 92">
                  <a:extLst>
                    <a:ext uri="{FF2B5EF4-FFF2-40B4-BE49-F238E27FC236}">
                      <a16:creationId xmlns:a16="http://schemas.microsoft.com/office/drawing/2014/main" id="{618DA4F4-3421-4362-B12E-E4F1F323D11E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90" name="Прямоугольник 89">
                <a:extLst>
                  <a:ext uri="{FF2B5EF4-FFF2-40B4-BE49-F238E27FC236}">
                    <a16:creationId xmlns:a16="http://schemas.microsoft.com/office/drawing/2014/main" id="{2E7333B8-93EE-47C4-828D-30A89C115FC5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0" name="Управляющая кнопка: домой 5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8F26A89-14F1-477C-BCA2-EA3AD1BA5CD5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4302 C -0.00312 -0.034 -0.00173 -0.02475 -0.00503 -0.01573 C -0.00642 0.01434 -0.00659 0.06801 -0.01805 0.09739 C -0.01909 0.10479 -0.02118 0.1078 -0.02343 0.11451 C -0.02708 0.12492 -0.02916 0.13648 -0.0309 0.14758 C -0.03298 0.17858 -0.04375 0.22924 -0.01909 0.24497 C -0.0151 0.25029 -0.01163 0.25214 -0.00625 0.25492 C 0.00625 0.27157 0.03889 0.27111 0.05504 0.27227 C 0.09983 0.28383 0.04045 0.26972 0.14011 0.27944 C 0.14393 0.2799 0.15521 0.29216 0.15938 0.29656 C 0.16823 0.30604 0.17622 0.31599 0.1842 0.32663 C 0.19514 0.36433 0.19219 0.40574 0.16476 0.42401 C 0.15834 0.43327 0.1658 0.42424 0.15504 0.4298 C 0.14236 0.43627 0.13247 0.44437 0.11858 0.44691 C 0.09844 0.45686 0.07761 0.45894 0.05625 0.46126 C -0.11632 0.45316 -0.05416 0.48138 -0.12656 0.43419 C -0.14531 0.40921 -0.1618 0.38261 -0.1783 0.35531 C -0.18489 0.34444 -0.18784 0.3338 -0.19548 0.32385 C -0.19757 0.31529 -0.19982 0.30812 -0.20399 0.30095 C -0.20434 0.29656 -0.20451 0.29216 -0.20503 0.288 C -0.20521 0.28638 -0.20642 0.28522 -0.20625 0.2836 C -0.20538 0.27736 -0.20573 0.26903 -0.20191 0.26486 C -0.1901 0.25284 -0.17899 0.24497 -0.16423 0.2422 C -0.15 0.23502 -0.13507 0.23549 -0.12014 0.2334 C -0.07031 0.21837 -0.0184 0.2149 0.03247 0.2105 C 0.13091 0.21282 0.19722 0.19616 0.27882 0.24058 C 0.28368 0.24613 0.28854 0.25029 0.29375 0.25492 C 0.29913 0.26556 0.29184 0.25284 0.30139 0.26209 C 0.30243 0.26278 0.30261 0.26486 0.30347 0.26648 C 0.30608 0.27088 0.30556 0.26787 0.30886 0.27227 C 0.31181 0.2762 0.31285 0.27921 0.31632 0.28221 C 0.32032 0.28962 0.325 0.29656 0.32709 0.30511 C 0.32604 0.31552 0.3257 0.32616 0.32396 0.33657 C 0.32275 0.34444 0.31754 0.3493 0.31424 0.35531 C 0.30278 0.37682 0.28924 0.38978 0.27344 0.40412 C 0.26823 0.40875 0.26163 0.41106 0.25729 0.41684 C 0.25018 0.42633 0.24236 0.43188 0.23368 0.43836 C 0.21198 0.45432 0.18872 0.47051 0.16372 0.47421 C 0.14358 0.47722 0.12361 0.48231 0.10347 0.48416 C 0.09236 0.48531 0.07014 0.48716 0.07014 0.4874 C -0.04722 0.48462 -0.03142 0.48786 -0.09218 0.47999 C -0.09861 0.47791 -0.10521 0.47768 -0.11163 0.4756 C -0.12361 0.47167 -0.13385 0.46473 -0.146 0.46126 C -0.16111 0.44946 -0.17899 0.44252 -0.19323 0.42841 C -0.2092 0.41268 -0.22534 0.39695 -0.23958 0.37821 C -0.24653 0.36896 -0.25225 0.356 -0.25781 0.34536 C -0.26788 0.32616 -0.26909 0.29956 -0.27396 0.27782 C -0.27396 0.27643 -0.27743 0.2267 -0.26632 0.2149 C -0.2625 0.21074 -0.25764 0.20842 -0.25347 0.20495 C -0.25069 0.20264 -0.24791 0.19963 -0.24496 0.19778 C -0.23229 0.18969 -0.21823 0.18436 -0.20503 0.17904 C -0.20191 0.17766 -0.19548 0.17488 -0.19548 0.17511 C -0.17934 0.17627 -0.16302 0.17511 -0.14705 0.17904 C -0.13159 0.18298 -0.13055 0.19107 -0.12014 0.19917 C -0.09826 0.21629 -0.06857 0.23225 -0.04375 0.23618 C -0.03281 0.2415 -0.02326 0.24358 -0.01163 0.24497 C 0.02535 0.24405 0.08681 0.25122 0.13143 0.23618 C 0.14063 0.2334 0.14757 0.22808 0.15625 0.22485 C 0.15695 0.22346 0.15747 0.22184 0.15834 0.22068 C 0.1592 0.21953 0.16077 0.21906 0.16163 0.21768 C 0.16597 0.20981 0.16372 0.2112 0.1658 0.20495 C 0.16875 0.19639 0.17136 0.1876 0.17448 0.17904 C 0.1757 0.16956 0.17604 0.16077 0.17882 0.15175 C 0.17813 0.13486 0.18038 0.1226 0.17014 0.11312 C 0.16441 0.10271 0.15573 0.10433 0.14653 0.10317 C 0.12101 0.1041 0.09566 0.1041 0.07014 0.10595 C 0.05521 0.10687 0.04115 0.12145 0.02709 0.12746 C 0.01597 0.1381 0.00504 0.14874 -0.00625 0.15892 C -0.0184 0.17002 -0.02934 0.18228 -0.04375 0.1876 C -0.06996 0.2075 -0.10208 0.21675 -0.13194 0.21929 C -0.17187 0.22878 -0.19548 0.22276 -0.246 0.22207 C -0.25416 0.21906 -0.26146 0.21351 -0.26962 0.2105 C -0.28055 0.20009 -0.26632 0.21235 -0.28038 0.20495 C -0.29045 0.19963 -0.30069 0.19061 -0.30833 0.18043 C -0.30868 0.17858 -0.3085 0.1765 -0.30937 0.17488 C -0.31007 0.17349 -0.3118 0.17303 -0.31267 0.17187 C -0.31597 0.16748 -0.31875 0.15846 -0.32118 0.15337 C -0.32274 0.14712 -0.32222 0.14296 -0.32656 0.13903 C -0.32951 0.1152 -0.325 0.14504 -0.3309 0.1233 C -0.33715 0.09993 -0.32725 0.12584 -0.3342 0.10895 C -0.33541 0.10178 -0.33593 0.09554 -0.33837 0.08883 C -0.34045 0.07449 -0.3401 0.05991 -0.34271 0.0458 C -0.34305 0.02869 -0.33541 -0.00601 -0.34809 -0.0229 " pathEditMode="relative" rAng="0" ptsTypes="ffffffffffffffffffffffffffffffffffffffffffffffffffffffffffffffffffffffffffffffffff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265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55AADEED-D21D-431A-875D-430F28E70DF3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7" name="Рисунок 66" descr="мадам2.jpg">
            <a:extLst>
              <a:ext uri="{FF2B5EF4-FFF2-40B4-BE49-F238E27FC236}">
                <a16:creationId xmlns:a16="http://schemas.microsoft.com/office/drawing/2014/main" id="{9C9DC572-55AF-47D5-B9F7-E3FCF44504E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642938"/>
            <a:ext cx="957263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70">
            <a:extLst>
              <a:ext uri="{FF2B5EF4-FFF2-40B4-BE49-F238E27FC236}">
                <a16:creationId xmlns:a16="http://schemas.microsoft.com/office/drawing/2014/main" id="{095071DB-565D-4169-992D-D8B34A50B668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29746" name="Рисунок 1" descr="сундук.jpg">
              <a:extLst>
                <a:ext uri="{FF2B5EF4-FFF2-40B4-BE49-F238E27FC236}">
                  <a16:creationId xmlns:a16="http://schemas.microsoft.com/office/drawing/2014/main" id="{415948AD-DE99-48C8-9EF3-F422E6510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747" name="Группа 15">
              <a:extLst>
                <a:ext uri="{FF2B5EF4-FFF2-40B4-BE49-F238E27FC236}">
                  <a16:creationId xmlns:a16="http://schemas.microsoft.com/office/drawing/2014/main" id="{44BC41FE-9F6F-4B9E-9F2D-C2CFD08C11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1" cy="857240"/>
              <a:chOff x="3357554" y="4000504"/>
              <a:chExt cx="4357698" cy="1785938"/>
            </a:xfrm>
          </p:grpSpPr>
          <p:grpSp>
            <p:nvGrpSpPr>
              <p:cNvPr id="29748" name="Группа 5">
                <a:extLst>
                  <a:ext uri="{FF2B5EF4-FFF2-40B4-BE49-F238E27FC236}">
                    <a16:creationId xmlns:a16="http://schemas.microsoft.com/office/drawing/2014/main" id="{E13BF5E1-E0EF-4CBC-AC58-EC52C8A5DD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40" name="Прямоугольник 39">
                  <a:extLst>
                    <a:ext uri="{FF2B5EF4-FFF2-40B4-BE49-F238E27FC236}">
                      <a16:creationId xmlns:a16="http://schemas.microsoft.com/office/drawing/2014/main" id="{8057D152-B09B-4CBC-B91B-632F856E0015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41" name="Овал 40">
                  <a:extLst>
                    <a:ext uri="{FF2B5EF4-FFF2-40B4-BE49-F238E27FC236}">
                      <a16:creationId xmlns:a16="http://schemas.microsoft.com/office/drawing/2014/main" id="{8E90C464-87DF-4D72-965C-F613FD376707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9749" name="Группа 8">
                <a:extLst>
                  <a:ext uri="{FF2B5EF4-FFF2-40B4-BE49-F238E27FC236}">
                    <a16:creationId xmlns:a16="http://schemas.microsoft.com/office/drawing/2014/main" id="{5A7816B3-6932-4A9F-88E0-D61740F190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37" name="Прямоугольник 36">
                  <a:extLst>
                    <a:ext uri="{FF2B5EF4-FFF2-40B4-BE49-F238E27FC236}">
                      <a16:creationId xmlns:a16="http://schemas.microsoft.com/office/drawing/2014/main" id="{34CE6DA2-742A-443D-81FE-A69B74AA5D6C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2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38" name="Прямая соединительная линия 37">
                  <a:extLst>
                    <a:ext uri="{FF2B5EF4-FFF2-40B4-BE49-F238E27FC236}">
                      <a16:creationId xmlns:a16="http://schemas.microsoft.com/office/drawing/2014/main" id="{FF5FF792-ED3D-48F7-A71D-DB310CA09943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2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Овал 38">
                  <a:extLst>
                    <a:ext uri="{FF2B5EF4-FFF2-40B4-BE49-F238E27FC236}">
                      <a16:creationId xmlns:a16="http://schemas.microsoft.com/office/drawing/2014/main" id="{E41A01FD-CC21-4B9D-9439-56307B32A6B3}"/>
                    </a:ext>
                  </a:extLst>
                </p:cNvPr>
                <p:cNvSpPr/>
                <p:nvPr/>
              </p:nvSpPr>
              <p:spPr>
                <a:xfrm>
                  <a:off x="2570581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561830FE-AF82-4B12-A0CE-687BA178EDD0}"/>
                  </a:ext>
                </a:extLst>
              </p:cNvPr>
              <p:cNvSpPr/>
              <p:nvPr/>
            </p:nvSpPr>
            <p:spPr>
              <a:xfrm rot="5400000">
                <a:off x="3857329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68">
            <a:extLst>
              <a:ext uri="{FF2B5EF4-FFF2-40B4-BE49-F238E27FC236}">
                <a16:creationId xmlns:a16="http://schemas.microsoft.com/office/drawing/2014/main" id="{936CB826-764C-4E04-8B6E-0744A2F77F18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29739" name="Рисунок 47" descr="сундук.jpg">
              <a:extLst>
                <a:ext uri="{FF2B5EF4-FFF2-40B4-BE49-F238E27FC236}">
                  <a16:creationId xmlns:a16="http://schemas.microsoft.com/office/drawing/2014/main" id="{1854DC6E-BA7F-4BE8-A7A1-A2FC9B492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740" name="Группа 11">
              <a:extLst>
                <a:ext uri="{FF2B5EF4-FFF2-40B4-BE49-F238E27FC236}">
                  <a16:creationId xmlns:a16="http://schemas.microsoft.com/office/drawing/2014/main" id="{6AC581B9-499B-4131-ACA1-F118B1B1F7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6" y="1428736"/>
              <a:ext cx="1928801" cy="642926"/>
              <a:chOff x="3714744" y="4214818"/>
              <a:chExt cx="4429156" cy="1428750"/>
            </a:xfrm>
          </p:grpSpPr>
          <p:grpSp>
            <p:nvGrpSpPr>
              <p:cNvPr id="29741" name="Группа 16">
                <a:extLst>
                  <a:ext uri="{FF2B5EF4-FFF2-40B4-BE49-F238E27FC236}">
                    <a16:creationId xmlns:a16="http://schemas.microsoft.com/office/drawing/2014/main" id="{080C7DF8-3B85-43BF-B6AA-A364ADD818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45" name="Прямоугольник 44">
                  <a:extLst>
                    <a:ext uri="{FF2B5EF4-FFF2-40B4-BE49-F238E27FC236}">
                      <a16:creationId xmlns:a16="http://schemas.microsoft.com/office/drawing/2014/main" id="{52E6136B-A4A1-4F51-BE42-CB4EB8A646A7}"/>
                    </a:ext>
                  </a:extLst>
                </p:cNvPr>
                <p:cNvSpPr/>
                <p:nvPr/>
              </p:nvSpPr>
              <p:spPr>
                <a:xfrm>
                  <a:off x="5572132" y="3644110"/>
                  <a:ext cx="2927312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6" name="Прямая соединительная линия 45">
                  <a:extLst>
                    <a:ext uri="{FF2B5EF4-FFF2-40B4-BE49-F238E27FC236}">
                      <a16:creationId xmlns:a16="http://schemas.microsoft.com/office/drawing/2014/main" id="{E0F48882-1B58-4369-9482-D4560D40579D}"/>
                    </a:ext>
                  </a:extLst>
                </p:cNvPr>
                <p:cNvCxnSpPr/>
                <p:nvPr/>
              </p:nvCxnSpPr>
              <p:spPr>
                <a:xfrm>
                  <a:off x="5572132" y="3644110"/>
                  <a:ext cx="2927312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Овал 46">
                  <a:extLst>
                    <a:ext uri="{FF2B5EF4-FFF2-40B4-BE49-F238E27FC236}">
                      <a16:creationId xmlns:a16="http://schemas.microsoft.com/office/drawing/2014/main" id="{24BBF56F-B90C-4339-9FD3-4F1BE7A0F02B}"/>
                    </a:ext>
                  </a:extLst>
                </p:cNvPr>
                <p:cNvSpPr/>
                <p:nvPr/>
              </p:nvSpPr>
              <p:spPr>
                <a:xfrm>
                  <a:off x="7569848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44" name="Прямоугольник 43">
                <a:extLst>
                  <a:ext uri="{FF2B5EF4-FFF2-40B4-BE49-F238E27FC236}">
                    <a16:creationId xmlns:a16="http://schemas.microsoft.com/office/drawing/2014/main" id="{174064E9-4ACA-47C9-B90D-96D4BA958A93}"/>
                  </a:ext>
                </a:extLst>
              </p:cNvPr>
              <p:cNvSpPr/>
              <p:nvPr/>
            </p:nvSpPr>
            <p:spPr>
              <a:xfrm>
                <a:off x="6642035" y="4215614"/>
                <a:ext cx="1501922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" name="Группа 73">
            <a:extLst>
              <a:ext uri="{FF2B5EF4-FFF2-40B4-BE49-F238E27FC236}">
                <a16:creationId xmlns:a16="http://schemas.microsoft.com/office/drawing/2014/main" id="{00CEF47B-85E3-444A-A1A2-2DA79A4E20C6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142875"/>
            <a:ext cx="2778125" cy="2276475"/>
            <a:chOff x="6143636" y="142852"/>
            <a:chExt cx="2777648" cy="2276482"/>
          </a:xfrm>
        </p:grpSpPr>
        <p:pic>
          <p:nvPicPr>
            <p:cNvPr id="29727" name="Рисунок 74" descr="сундук.jpg">
              <a:extLst>
                <a:ext uri="{FF2B5EF4-FFF2-40B4-BE49-F238E27FC236}">
                  <a16:creationId xmlns:a16="http://schemas.microsoft.com/office/drawing/2014/main" id="{0FB157E8-4BC3-4C5E-841D-2C0B1272C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728" name="Группа 18">
              <a:extLst>
                <a:ext uri="{FF2B5EF4-FFF2-40B4-BE49-F238E27FC236}">
                  <a16:creationId xmlns:a16="http://schemas.microsoft.com/office/drawing/2014/main" id="{B0E3B0D8-AC72-4E5F-9E47-AF52C00D7F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29729" name="Группа 16">
                <a:extLst>
                  <a:ext uri="{FF2B5EF4-FFF2-40B4-BE49-F238E27FC236}">
                    <a16:creationId xmlns:a16="http://schemas.microsoft.com/office/drawing/2014/main" id="{2F042583-68C9-4471-BF45-56D2B143B9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84" name="Прямоугольник 83">
                  <a:extLst>
                    <a:ext uri="{FF2B5EF4-FFF2-40B4-BE49-F238E27FC236}">
                      <a16:creationId xmlns:a16="http://schemas.microsoft.com/office/drawing/2014/main" id="{A5192D22-AA7C-431A-B79F-17C130D5ADEF}"/>
                    </a:ext>
                  </a:extLst>
                </p:cNvPr>
                <p:cNvSpPr/>
                <p:nvPr/>
              </p:nvSpPr>
              <p:spPr>
                <a:xfrm>
                  <a:off x="5572010" y="3641856"/>
                  <a:ext cx="2928895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5" name="Прямая соединительная линия 84">
                  <a:extLst>
                    <a:ext uri="{FF2B5EF4-FFF2-40B4-BE49-F238E27FC236}">
                      <a16:creationId xmlns:a16="http://schemas.microsoft.com/office/drawing/2014/main" id="{59F118DD-8E30-4A66-AC91-80CCB008EA48}"/>
                    </a:ext>
                  </a:extLst>
                </p:cNvPr>
                <p:cNvCxnSpPr/>
                <p:nvPr/>
              </p:nvCxnSpPr>
              <p:spPr>
                <a:xfrm>
                  <a:off x="5572010" y="3641856"/>
                  <a:ext cx="2928895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" name="Овал 85">
                  <a:extLst>
                    <a:ext uri="{FF2B5EF4-FFF2-40B4-BE49-F238E27FC236}">
                      <a16:creationId xmlns:a16="http://schemas.microsoft.com/office/drawing/2014/main" id="{205E91CF-C382-426E-A5CB-34EA350697A2}"/>
                    </a:ext>
                  </a:extLst>
                </p:cNvPr>
                <p:cNvSpPr/>
                <p:nvPr/>
              </p:nvSpPr>
              <p:spPr>
                <a:xfrm>
                  <a:off x="7571770" y="3786175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9730" name="Группа 16">
                <a:extLst>
                  <a:ext uri="{FF2B5EF4-FFF2-40B4-BE49-F238E27FC236}">
                    <a16:creationId xmlns:a16="http://schemas.microsoft.com/office/drawing/2014/main" id="{3488B108-75E1-4220-9DE6-2D42930AF6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81" name="Прямоугольник 80">
                  <a:extLst>
                    <a:ext uri="{FF2B5EF4-FFF2-40B4-BE49-F238E27FC236}">
                      <a16:creationId xmlns:a16="http://schemas.microsoft.com/office/drawing/2014/main" id="{76CE7EE2-36C0-4877-851B-0157562545C1}"/>
                    </a:ext>
                  </a:extLst>
                </p:cNvPr>
                <p:cNvSpPr/>
                <p:nvPr/>
              </p:nvSpPr>
              <p:spPr>
                <a:xfrm>
                  <a:off x="5572096" y="3641856"/>
                  <a:ext cx="2928893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2" name="Прямая соединительная линия 81">
                  <a:extLst>
                    <a:ext uri="{FF2B5EF4-FFF2-40B4-BE49-F238E27FC236}">
                      <a16:creationId xmlns:a16="http://schemas.microsoft.com/office/drawing/2014/main" id="{B1329942-94AD-445F-BA6B-7DE0C26507FF}"/>
                    </a:ext>
                  </a:extLst>
                </p:cNvPr>
                <p:cNvCxnSpPr/>
                <p:nvPr/>
              </p:nvCxnSpPr>
              <p:spPr>
                <a:xfrm>
                  <a:off x="5572096" y="3641856"/>
                  <a:ext cx="2928893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3" name="Овал 82">
                  <a:extLst>
                    <a:ext uri="{FF2B5EF4-FFF2-40B4-BE49-F238E27FC236}">
                      <a16:creationId xmlns:a16="http://schemas.microsoft.com/office/drawing/2014/main" id="{5DD56C70-528C-46AC-A6F8-0E5CD6A3179C}"/>
                    </a:ext>
                  </a:extLst>
                </p:cNvPr>
                <p:cNvSpPr/>
                <p:nvPr/>
              </p:nvSpPr>
              <p:spPr>
                <a:xfrm>
                  <a:off x="7571857" y="3786175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79" name="Прямоугольник 78">
                <a:extLst>
                  <a:ext uri="{FF2B5EF4-FFF2-40B4-BE49-F238E27FC236}">
                    <a16:creationId xmlns:a16="http://schemas.microsoft.com/office/drawing/2014/main" id="{A8BFE1D3-E5E5-4341-A749-65B7AC1BC70A}"/>
                  </a:ext>
                </a:extLst>
              </p:cNvPr>
              <p:cNvSpPr/>
              <p:nvPr/>
            </p:nvSpPr>
            <p:spPr>
              <a:xfrm>
                <a:off x="6429181" y="4356237"/>
                <a:ext cx="1570553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0" name="Прямоугольник 79">
                <a:extLst>
                  <a:ext uri="{FF2B5EF4-FFF2-40B4-BE49-F238E27FC236}">
                    <a16:creationId xmlns:a16="http://schemas.microsoft.com/office/drawing/2014/main" id="{75FAC5AF-5FF6-4122-918B-A5AA87EF93DE}"/>
                  </a:ext>
                </a:extLst>
              </p:cNvPr>
              <p:cNvSpPr/>
              <p:nvPr/>
            </p:nvSpPr>
            <p:spPr>
              <a:xfrm rot="5400000">
                <a:off x="2642716" y="5000959"/>
                <a:ext cx="1785930" cy="70747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" name="Группа 86">
            <a:extLst>
              <a:ext uri="{FF2B5EF4-FFF2-40B4-BE49-F238E27FC236}">
                <a16:creationId xmlns:a16="http://schemas.microsoft.com/office/drawing/2014/main" id="{8A7A1545-203B-4726-89D2-740B9E24CA9D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29716" name="Рисунок 87" descr="сундук.jpg">
              <a:extLst>
                <a:ext uri="{FF2B5EF4-FFF2-40B4-BE49-F238E27FC236}">
                  <a16:creationId xmlns:a16="http://schemas.microsoft.com/office/drawing/2014/main" id="{D19C1E5B-C999-4D17-9C0B-F5A148E80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717" name="Группа 17">
              <a:extLst>
                <a:ext uri="{FF2B5EF4-FFF2-40B4-BE49-F238E27FC236}">
                  <a16:creationId xmlns:a16="http://schemas.microsoft.com/office/drawing/2014/main" id="{795ACEF1-9EE4-4E81-8246-718FE56FE1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1" cy="857239"/>
              <a:chOff x="1643042" y="4071942"/>
              <a:chExt cx="6000792" cy="1785938"/>
            </a:xfrm>
          </p:grpSpPr>
          <p:grpSp>
            <p:nvGrpSpPr>
              <p:cNvPr id="29718" name="Группа 5">
                <a:extLst>
                  <a:ext uri="{FF2B5EF4-FFF2-40B4-BE49-F238E27FC236}">
                    <a16:creationId xmlns:a16="http://schemas.microsoft.com/office/drawing/2014/main" id="{706E0CCD-AE4D-44EF-98B9-C3C7202974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97" name="Прямоугольник 96">
                  <a:extLst>
                    <a:ext uri="{FF2B5EF4-FFF2-40B4-BE49-F238E27FC236}">
                      <a16:creationId xmlns:a16="http://schemas.microsoft.com/office/drawing/2014/main" id="{D5D8EAFE-5BAE-42FF-B434-4FC8AD635127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98" name="Овал 97">
                  <a:extLst>
                    <a:ext uri="{FF2B5EF4-FFF2-40B4-BE49-F238E27FC236}">
                      <a16:creationId xmlns:a16="http://schemas.microsoft.com/office/drawing/2014/main" id="{3E466823-7A62-403E-B663-BD18DA5160E3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9719" name="Группа 8">
                <a:extLst>
                  <a:ext uri="{FF2B5EF4-FFF2-40B4-BE49-F238E27FC236}">
                    <a16:creationId xmlns:a16="http://schemas.microsoft.com/office/drawing/2014/main" id="{241F8D95-40CB-465F-BF39-6595DA3EFA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94" name="Прямоугольник 93">
                  <a:extLst>
                    <a:ext uri="{FF2B5EF4-FFF2-40B4-BE49-F238E27FC236}">
                      <a16:creationId xmlns:a16="http://schemas.microsoft.com/office/drawing/2014/main" id="{6BF80623-5684-4534-A7B8-88CEEA33C430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5" name="Прямая соединительная линия 94">
                  <a:extLst>
                    <a:ext uri="{FF2B5EF4-FFF2-40B4-BE49-F238E27FC236}">
                      <a16:creationId xmlns:a16="http://schemas.microsoft.com/office/drawing/2014/main" id="{22D8A23F-8398-4595-A1F8-64B68B4A469C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6" name="Овал 95">
                  <a:extLst>
                    <a:ext uri="{FF2B5EF4-FFF2-40B4-BE49-F238E27FC236}">
                      <a16:creationId xmlns:a16="http://schemas.microsoft.com/office/drawing/2014/main" id="{A78738D7-B563-4348-93A6-E83B3E1439F9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92" name="Прямоугольник 91">
                <a:extLst>
                  <a:ext uri="{FF2B5EF4-FFF2-40B4-BE49-F238E27FC236}">
                    <a16:creationId xmlns:a16="http://schemas.microsoft.com/office/drawing/2014/main" id="{C80394F0-6DE9-482A-B8F3-7B540B5900AC}"/>
                  </a:ext>
                </a:extLst>
              </p:cNvPr>
              <p:cNvSpPr/>
              <p:nvPr/>
            </p:nvSpPr>
            <p:spPr>
              <a:xfrm>
                <a:off x="6144434" y="4214140"/>
                <a:ext cx="1500437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FD06B38D-A368-4E80-8FD7-78F82DEE316A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7" name="Группа 98">
            <a:extLst>
              <a:ext uri="{FF2B5EF4-FFF2-40B4-BE49-F238E27FC236}">
                <a16:creationId xmlns:a16="http://schemas.microsoft.com/office/drawing/2014/main" id="{A26F954E-6801-4C0D-B6E5-F03C02954A86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29706" name="Рисунок 99" descr="сундук.jpg">
              <a:extLst>
                <a:ext uri="{FF2B5EF4-FFF2-40B4-BE49-F238E27FC236}">
                  <a16:creationId xmlns:a16="http://schemas.microsoft.com/office/drawing/2014/main" id="{6A37D2D3-A745-472A-9534-82783B51B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707" name="Группа 15">
              <a:extLst>
                <a:ext uri="{FF2B5EF4-FFF2-40B4-BE49-F238E27FC236}">
                  <a16:creationId xmlns:a16="http://schemas.microsoft.com/office/drawing/2014/main" id="{665B3ABC-5EB7-4B8D-A4AB-09FC4A856B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29708" name="Группа 101">
                <a:extLst>
                  <a:ext uri="{FF2B5EF4-FFF2-40B4-BE49-F238E27FC236}">
                    <a16:creationId xmlns:a16="http://schemas.microsoft.com/office/drawing/2014/main" id="{E8DECC0C-26EB-4BAA-AFDD-323A3DDC70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108" name="Прямоугольник 107">
                  <a:extLst>
                    <a:ext uri="{FF2B5EF4-FFF2-40B4-BE49-F238E27FC236}">
                      <a16:creationId xmlns:a16="http://schemas.microsoft.com/office/drawing/2014/main" id="{F29A231A-616E-45CB-8CB5-E087F2469BFE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09" name="Овал 108">
                  <a:extLst>
                    <a:ext uri="{FF2B5EF4-FFF2-40B4-BE49-F238E27FC236}">
                      <a16:creationId xmlns:a16="http://schemas.microsoft.com/office/drawing/2014/main" id="{98F3DF11-68AF-4601-AF70-2FE1E5009A25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29709" name="Группа 8">
                <a:extLst>
                  <a:ext uri="{FF2B5EF4-FFF2-40B4-BE49-F238E27FC236}">
                    <a16:creationId xmlns:a16="http://schemas.microsoft.com/office/drawing/2014/main" id="{2532C36B-FDDD-4645-83AD-E05ACB2B1F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105" name="Прямоугольник 104">
                  <a:extLst>
                    <a:ext uri="{FF2B5EF4-FFF2-40B4-BE49-F238E27FC236}">
                      <a16:creationId xmlns:a16="http://schemas.microsoft.com/office/drawing/2014/main" id="{604BC8CF-2BFC-449C-BF35-C09EC15F1056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6" name="Прямая соединительная линия 105">
                  <a:extLst>
                    <a:ext uri="{FF2B5EF4-FFF2-40B4-BE49-F238E27FC236}">
                      <a16:creationId xmlns:a16="http://schemas.microsoft.com/office/drawing/2014/main" id="{74A45AA6-C94B-4A32-867F-1906214DF631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7" name="Овал 106">
                  <a:extLst>
                    <a:ext uri="{FF2B5EF4-FFF2-40B4-BE49-F238E27FC236}">
                      <a16:creationId xmlns:a16="http://schemas.microsoft.com/office/drawing/2014/main" id="{62519404-3913-4649-A879-74E452D3790D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04" name="Прямоугольник 103">
                <a:extLst>
                  <a:ext uri="{FF2B5EF4-FFF2-40B4-BE49-F238E27FC236}">
                    <a16:creationId xmlns:a16="http://schemas.microsoft.com/office/drawing/2014/main" id="{42E76314-1C91-4A28-A707-6E59BF1F2B07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59" name="Управляющая кнопка: домой 5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1932E64-271E-4551-91ED-673C1351FC3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6694E-6 C 0.00278 0.02707 5.55556E-7 0.07911 0.01302 0.10317 C 0.01528 0.11242 0.02066 0.11774 0.02587 0.12468 C 0.02813 0.12769 0.02899 0.13186 0.03125 0.13486 C 0.03768 0.14342 0.05347 0.16008 0.06129 0.16632 C 0.07083 0.17396 0.08073 0.18066 0.09045 0.18783 C 0.0967 0.19246 0.10434 0.19431 0.10972 0.20056 C 0.14375 0.24034 0.18629 0.26348 0.22379 0.29656 C 0.24358 0.3139 0.25955 0.33704 0.27865 0.35531 C 0.27899 0.35762 0.27865 0.3604 0.27969 0.36248 C 0.28073 0.36456 0.28281 0.36526 0.28403 0.36688 C 0.28906 0.37382 0.2934 0.38214 0.29792 0.38978 C 0.30087 0.40227 0.30781 0.41569 0.31406 0.42563 C 0.31632 0.43489 0.31927 0.44368 0.32153 0.4527 C 0.325 0.46658 0.32639 0.48161 0.32917 0.49572 C 0.32882 0.51955 0.32952 0.54361 0.32795 0.56743 C 0.32761 0.57252 0.325 0.57692 0.32379 0.58177 C 0.32066 0.59357 0.31823 0.60537 0.31615 0.61763 C 0.31736 0.63822 0.31406 0.63243 0.3184 0.63914 " pathEditMode="relative" ptsTypes="ffffffffffffffffffA">
                                      <p:cBhvr>
                                        <p:cTn id="26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589ADC01-A73E-4145-97FF-4946246A8176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8" name="Рисунок 67" descr="нарат.jpg">
            <a:extLst>
              <a:ext uri="{FF2B5EF4-FFF2-40B4-BE49-F238E27FC236}">
                <a16:creationId xmlns:a16="http://schemas.microsoft.com/office/drawing/2014/main" id="{CFC3A975-90AB-4871-B15B-1CBB178D5C7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500063"/>
            <a:ext cx="1052513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70">
            <a:extLst>
              <a:ext uri="{FF2B5EF4-FFF2-40B4-BE49-F238E27FC236}">
                <a16:creationId xmlns:a16="http://schemas.microsoft.com/office/drawing/2014/main" id="{735EBED9-C0D9-42CC-9D5C-07B909474C5F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142875"/>
            <a:ext cx="2778125" cy="2276475"/>
            <a:chOff x="6143636" y="142852"/>
            <a:chExt cx="2777648" cy="2276482"/>
          </a:xfrm>
        </p:grpSpPr>
        <p:pic>
          <p:nvPicPr>
            <p:cNvPr id="30768" name="Рисунок 48" descr="сундук.jpg">
              <a:extLst>
                <a:ext uri="{FF2B5EF4-FFF2-40B4-BE49-F238E27FC236}">
                  <a16:creationId xmlns:a16="http://schemas.microsoft.com/office/drawing/2014/main" id="{A434794E-721D-4AF2-98D5-6072AD45A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769" name="Группа 18">
              <a:extLst>
                <a:ext uri="{FF2B5EF4-FFF2-40B4-BE49-F238E27FC236}">
                  <a16:creationId xmlns:a16="http://schemas.microsoft.com/office/drawing/2014/main" id="{B1028EE9-9B83-42D3-9C86-FBFC77716F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6" cy="785818"/>
              <a:chOff x="571472" y="4143380"/>
              <a:chExt cx="7429552" cy="1785937"/>
            </a:xfrm>
          </p:grpSpPr>
          <p:grpSp>
            <p:nvGrpSpPr>
              <p:cNvPr id="30770" name="Группа 16">
                <a:extLst>
                  <a:ext uri="{FF2B5EF4-FFF2-40B4-BE49-F238E27FC236}">
                    <a16:creationId xmlns:a16="http://schemas.microsoft.com/office/drawing/2014/main" id="{40DAF224-1425-439B-A810-EAEB3AAB93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58" name="Прямоугольник 57">
                  <a:extLst>
                    <a:ext uri="{FF2B5EF4-FFF2-40B4-BE49-F238E27FC236}">
                      <a16:creationId xmlns:a16="http://schemas.microsoft.com/office/drawing/2014/main" id="{B06A06D6-A821-4546-BD90-4982866D2B51}"/>
                    </a:ext>
                  </a:extLst>
                </p:cNvPr>
                <p:cNvSpPr/>
                <p:nvPr/>
              </p:nvSpPr>
              <p:spPr>
                <a:xfrm>
                  <a:off x="5572007" y="3641858"/>
                  <a:ext cx="2928895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59" name="Прямая соединительная линия 58">
                  <a:extLst>
                    <a:ext uri="{FF2B5EF4-FFF2-40B4-BE49-F238E27FC236}">
                      <a16:creationId xmlns:a16="http://schemas.microsoft.com/office/drawing/2014/main" id="{C83474E8-45BE-49CB-B698-29B0601F7CF1}"/>
                    </a:ext>
                  </a:extLst>
                </p:cNvPr>
                <p:cNvCxnSpPr/>
                <p:nvPr/>
              </p:nvCxnSpPr>
              <p:spPr>
                <a:xfrm>
                  <a:off x="5572007" y="3641858"/>
                  <a:ext cx="2928895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Овал 65">
                  <a:extLst>
                    <a:ext uri="{FF2B5EF4-FFF2-40B4-BE49-F238E27FC236}">
                      <a16:creationId xmlns:a16="http://schemas.microsoft.com/office/drawing/2014/main" id="{02CCC1F0-F5A3-4338-A7CA-E977044888B6}"/>
                    </a:ext>
                  </a:extLst>
                </p:cNvPr>
                <p:cNvSpPr/>
                <p:nvPr/>
              </p:nvSpPr>
              <p:spPr>
                <a:xfrm>
                  <a:off x="7571767" y="3786177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0771" name="Группа 16">
                <a:extLst>
                  <a:ext uri="{FF2B5EF4-FFF2-40B4-BE49-F238E27FC236}">
                    <a16:creationId xmlns:a16="http://schemas.microsoft.com/office/drawing/2014/main" id="{E2935B77-0F72-40A9-A706-3161945B6C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55" name="Прямоугольник 54">
                  <a:extLst>
                    <a:ext uri="{FF2B5EF4-FFF2-40B4-BE49-F238E27FC236}">
                      <a16:creationId xmlns:a16="http://schemas.microsoft.com/office/drawing/2014/main" id="{E073566D-B520-4144-8721-C7DE841BBE4A}"/>
                    </a:ext>
                  </a:extLst>
                </p:cNvPr>
                <p:cNvSpPr/>
                <p:nvPr/>
              </p:nvSpPr>
              <p:spPr>
                <a:xfrm>
                  <a:off x="5572096" y="3641858"/>
                  <a:ext cx="2928890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56" name="Прямая соединительная линия 55">
                  <a:extLst>
                    <a:ext uri="{FF2B5EF4-FFF2-40B4-BE49-F238E27FC236}">
                      <a16:creationId xmlns:a16="http://schemas.microsoft.com/office/drawing/2014/main" id="{213C9318-1C85-464A-865A-124E2296958A}"/>
                    </a:ext>
                  </a:extLst>
                </p:cNvPr>
                <p:cNvCxnSpPr/>
                <p:nvPr/>
              </p:nvCxnSpPr>
              <p:spPr>
                <a:xfrm>
                  <a:off x="5572096" y="3641858"/>
                  <a:ext cx="2928890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Овал 56">
                  <a:extLst>
                    <a:ext uri="{FF2B5EF4-FFF2-40B4-BE49-F238E27FC236}">
                      <a16:creationId xmlns:a16="http://schemas.microsoft.com/office/drawing/2014/main" id="{49210A91-EE18-4449-993E-7D2011A4EAF7}"/>
                    </a:ext>
                  </a:extLst>
                </p:cNvPr>
                <p:cNvSpPr/>
                <p:nvPr/>
              </p:nvSpPr>
              <p:spPr>
                <a:xfrm>
                  <a:off x="7571855" y="3786177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E6D0231E-61CB-4D64-A9F7-4C4C758F3240}"/>
                  </a:ext>
                </a:extLst>
              </p:cNvPr>
              <p:cNvSpPr/>
              <p:nvPr/>
            </p:nvSpPr>
            <p:spPr>
              <a:xfrm>
                <a:off x="6429179" y="4356238"/>
                <a:ext cx="1570553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рямоугольник 53">
                <a:extLst>
                  <a:ext uri="{FF2B5EF4-FFF2-40B4-BE49-F238E27FC236}">
                    <a16:creationId xmlns:a16="http://schemas.microsoft.com/office/drawing/2014/main" id="{8C5DB838-4ADF-44C1-9C1C-A15FCA6AC247}"/>
                  </a:ext>
                </a:extLst>
              </p:cNvPr>
              <p:cNvSpPr/>
              <p:nvPr/>
            </p:nvSpPr>
            <p:spPr>
              <a:xfrm rot="5400000">
                <a:off x="2642715" y="5000960"/>
                <a:ext cx="1785930" cy="70747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74">
            <a:extLst>
              <a:ext uri="{FF2B5EF4-FFF2-40B4-BE49-F238E27FC236}">
                <a16:creationId xmlns:a16="http://schemas.microsoft.com/office/drawing/2014/main" id="{8BB4C913-D2A8-417A-BE42-9A09804FD8D0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30758" name="Рисунок 75" descr="сундук.jpg">
              <a:extLst>
                <a:ext uri="{FF2B5EF4-FFF2-40B4-BE49-F238E27FC236}">
                  <a16:creationId xmlns:a16="http://schemas.microsoft.com/office/drawing/2014/main" id="{499A1C91-8F3D-451E-ACD5-C0C816685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759" name="Группа 15">
              <a:extLst>
                <a:ext uri="{FF2B5EF4-FFF2-40B4-BE49-F238E27FC236}">
                  <a16:creationId xmlns:a16="http://schemas.microsoft.com/office/drawing/2014/main" id="{80E13CBB-80EB-43EB-95DC-1CCF1FA3CF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30760" name="Группа 5">
                <a:extLst>
                  <a:ext uri="{FF2B5EF4-FFF2-40B4-BE49-F238E27FC236}">
                    <a16:creationId xmlns:a16="http://schemas.microsoft.com/office/drawing/2014/main" id="{7BE5CF6C-3002-43FD-A3B1-8012F57F58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4" name="Прямоугольник 83">
                  <a:extLst>
                    <a:ext uri="{FF2B5EF4-FFF2-40B4-BE49-F238E27FC236}">
                      <a16:creationId xmlns:a16="http://schemas.microsoft.com/office/drawing/2014/main" id="{7AD52688-DD83-439C-8C03-F81E066538F4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928F51EF-8735-424F-89DF-D14D8B6C5D34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0761" name="Группа 8">
                <a:extLst>
                  <a:ext uri="{FF2B5EF4-FFF2-40B4-BE49-F238E27FC236}">
                    <a16:creationId xmlns:a16="http://schemas.microsoft.com/office/drawing/2014/main" id="{46F98F28-C17D-426F-B996-D47DECF96D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1" name="Прямоугольник 80">
                  <a:extLst>
                    <a:ext uri="{FF2B5EF4-FFF2-40B4-BE49-F238E27FC236}">
                      <a16:creationId xmlns:a16="http://schemas.microsoft.com/office/drawing/2014/main" id="{FF5A9DB6-A904-4CD7-9671-0E296122E6CA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2" name="Прямая соединительная линия 81">
                  <a:extLst>
                    <a:ext uri="{FF2B5EF4-FFF2-40B4-BE49-F238E27FC236}">
                      <a16:creationId xmlns:a16="http://schemas.microsoft.com/office/drawing/2014/main" id="{29C172F4-42E5-4F53-8DCB-137C4EED66A8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3" name="Овал 82">
                  <a:extLst>
                    <a:ext uri="{FF2B5EF4-FFF2-40B4-BE49-F238E27FC236}">
                      <a16:creationId xmlns:a16="http://schemas.microsoft.com/office/drawing/2014/main" id="{A6BE7991-728C-470B-A302-C01026C2A2BB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0" name="Прямоугольник 79">
                <a:extLst>
                  <a:ext uri="{FF2B5EF4-FFF2-40B4-BE49-F238E27FC236}">
                    <a16:creationId xmlns:a16="http://schemas.microsoft.com/office/drawing/2014/main" id="{10D34D6D-4C72-4ACD-865D-B05CFC2D2841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85">
            <a:extLst>
              <a:ext uri="{FF2B5EF4-FFF2-40B4-BE49-F238E27FC236}">
                <a16:creationId xmlns:a16="http://schemas.microsoft.com/office/drawing/2014/main" id="{1C930BED-A6C9-498F-9BCF-58830435520B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30747" name="Рисунок 86" descr="сундук.jpg">
              <a:extLst>
                <a:ext uri="{FF2B5EF4-FFF2-40B4-BE49-F238E27FC236}">
                  <a16:creationId xmlns:a16="http://schemas.microsoft.com/office/drawing/2014/main" id="{BBD67738-C348-476B-84A5-518FA94BA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748" name="Группа 17">
              <a:extLst>
                <a:ext uri="{FF2B5EF4-FFF2-40B4-BE49-F238E27FC236}">
                  <a16:creationId xmlns:a16="http://schemas.microsoft.com/office/drawing/2014/main" id="{23053EA4-F038-455C-9FEC-3E96146633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1" cy="857239"/>
              <a:chOff x="1643042" y="4071942"/>
              <a:chExt cx="6000792" cy="1785938"/>
            </a:xfrm>
          </p:grpSpPr>
          <p:grpSp>
            <p:nvGrpSpPr>
              <p:cNvPr id="30749" name="Группа 5">
                <a:extLst>
                  <a:ext uri="{FF2B5EF4-FFF2-40B4-BE49-F238E27FC236}">
                    <a16:creationId xmlns:a16="http://schemas.microsoft.com/office/drawing/2014/main" id="{D9B09217-3EFD-4EE8-B308-BAF76E5CA1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96" name="Прямоугольник 95">
                  <a:extLst>
                    <a:ext uri="{FF2B5EF4-FFF2-40B4-BE49-F238E27FC236}">
                      <a16:creationId xmlns:a16="http://schemas.microsoft.com/office/drawing/2014/main" id="{D4AC21A7-C0D9-4E35-AEA1-5A1187062DC6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97" name="Овал 96">
                  <a:extLst>
                    <a:ext uri="{FF2B5EF4-FFF2-40B4-BE49-F238E27FC236}">
                      <a16:creationId xmlns:a16="http://schemas.microsoft.com/office/drawing/2014/main" id="{33E23F5F-B438-42F9-9C15-065B5F768378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0750" name="Группа 8">
                <a:extLst>
                  <a:ext uri="{FF2B5EF4-FFF2-40B4-BE49-F238E27FC236}">
                    <a16:creationId xmlns:a16="http://schemas.microsoft.com/office/drawing/2014/main" id="{EF87A1CF-B74A-47A2-AB80-016E963AD3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93" name="Прямоугольник 92">
                  <a:extLst>
                    <a:ext uri="{FF2B5EF4-FFF2-40B4-BE49-F238E27FC236}">
                      <a16:creationId xmlns:a16="http://schemas.microsoft.com/office/drawing/2014/main" id="{A2A6CC43-24A6-4604-8FC3-596801C3D190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4" name="Прямая соединительная линия 93">
                  <a:extLst>
                    <a:ext uri="{FF2B5EF4-FFF2-40B4-BE49-F238E27FC236}">
                      <a16:creationId xmlns:a16="http://schemas.microsoft.com/office/drawing/2014/main" id="{451F299F-7C29-42A2-8DA9-A69E6A9D5FE4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" name="Овал 94">
                  <a:extLst>
                    <a:ext uri="{FF2B5EF4-FFF2-40B4-BE49-F238E27FC236}">
                      <a16:creationId xmlns:a16="http://schemas.microsoft.com/office/drawing/2014/main" id="{A1C52A35-197C-43F6-B67C-4134976BE155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91" name="Прямоугольник 90">
                <a:extLst>
                  <a:ext uri="{FF2B5EF4-FFF2-40B4-BE49-F238E27FC236}">
                    <a16:creationId xmlns:a16="http://schemas.microsoft.com/office/drawing/2014/main" id="{3F31ABC1-0C32-434C-B452-DF0D2ADA134E}"/>
                  </a:ext>
                </a:extLst>
              </p:cNvPr>
              <p:cNvSpPr/>
              <p:nvPr/>
            </p:nvSpPr>
            <p:spPr>
              <a:xfrm>
                <a:off x="6144434" y="4214140"/>
                <a:ext cx="1500437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рямоугольник 91">
                <a:extLst>
                  <a:ext uri="{FF2B5EF4-FFF2-40B4-BE49-F238E27FC236}">
                    <a16:creationId xmlns:a16="http://schemas.microsoft.com/office/drawing/2014/main" id="{79B8A7C2-59CC-40C0-B02D-7E8E03AD2E42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" name="Группа 97">
            <a:extLst>
              <a:ext uri="{FF2B5EF4-FFF2-40B4-BE49-F238E27FC236}">
                <a16:creationId xmlns:a16="http://schemas.microsoft.com/office/drawing/2014/main" id="{A9B78794-8294-4AAB-B265-65EDCCC8C1D9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30737" name="Рисунок 98" descr="сундук.jpg">
              <a:extLst>
                <a:ext uri="{FF2B5EF4-FFF2-40B4-BE49-F238E27FC236}">
                  <a16:creationId xmlns:a16="http://schemas.microsoft.com/office/drawing/2014/main" id="{72B18E91-877F-40B2-BA7C-2089CC217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738" name="Группа 15">
              <a:extLst>
                <a:ext uri="{FF2B5EF4-FFF2-40B4-BE49-F238E27FC236}">
                  <a16:creationId xmlns:a16="http://schemas.microsoft.com/office/drawing/2014/main" id="{95BA612A-C89B-4B8F-9769-962A46D8A2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30739" name="Группа 100">
                <a:extLst>
                  <a:ext uri="{FF2B5EF4-FFF2-40B4-BE49-F238E27FC236}">
                    <a16:creationId xmlns:a16="http://schemas.microsoft.com/office/drawing/2014/main" id="{294AD3BF-363D-4229-BC14-9E0448B9F1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107" name="Прямоугольник 106">
                  <a:extLst>
                    <a:ext uri="{FF2B5EF4-FFF2-40B4-BE49-F238E27FC236}">
                      <a16:creationId xmlns:a16="http://schemas.microsoft.com/office/drawing/2014/main" id="{E35D915C-729E-45C1-B667-FE7B67DA48FA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08" name="Овал 107">
                  <a:extLst>
                    <a:ext uri="{FF2B5EF4-FFF2-40B4-BE49-F238E27FC236}">
                      <a16:creationId xmlns:a16="http://schemas.microsoft.com/office/drawing/2014/main" id="{086662BA-ECE9-4FFA-9989-48B2CCEF7FF0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0740" name="Группа 8">
                <a:extLst>
                  <a:ext uri="{FF2B5EF4-FFF2-40B4-BE49-F238E27FC236}">
                    <a16:creationId xmlns:a16="http://schemas.microsoft.com/office/drawing/2014/main" id="{9B56E2CC-D76F-4A9F-ADB2-3F9561C814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104" name="Прямоугольник 103">
                  <a:extLst>
                    <a:ext uri="{FF2B5EF4-FFF2-40B4-BE49-F238E27FC236}">
                      <a16:creationId xmlns:a16="http://schemas.microsoft.com/office/drawing/2014/main" id="{C000CE89-934D-48C2-B489-CD2ACBA3DCAC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5" name="Прямая соединительная линия 104">
                  <a:extLst>
                    <a:ext uri="{FF2B5EF4-FFF2-40B4-BE49-F238E27FC236}">
                      <a16:creationId xmlns:a16="http://schemas.microsoft.com/office/drawing/2014/main" id="{E016A769-2B53-48E5-9A51-8122238C86A1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Овал 105">
                  <a:extLst>
                    <a:ext uri="{FF2B5EF4-FFF2-40B4-BE49-F238E27FC236}">
                      <a16:creationId xmlns:a16="http://schemas.microsoft.com/office/drawing/2014/main" id="{B55FB250-C8BB-4863-97C5-DF2E8CA3B9FA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03" name="Прямоугольник 102">
                <a:extLst>
                  <a:ext uri="{FF2B5EF4-FFF2-40B4-BE49-F238E27FC236}">
                    <a16:creationId xmlns:a16="http://schemas.microsoft.com/office/drawing/2014/main" id="{C71FB12A-5BB6-4A32-84C5-3AA0CC2E083B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08">
            <a:extLst>
              <a:ext uri="{FF2B5EF4-FFF2-40B4-BE49-F238E27FC236}">
                <a16:creationId xmlns:a16="http://schemas.microsoft.com/office/drawing/2014/main" id="{B9990A8B-93FB-4E4F-914F-1A0F3664F016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30730" name="Рисунок 109" descr="сундук.jpg">
              <a:extLst>
                <a:ext uri="{FF2B5EF4-FFF2-40B4-BE49-F238E27FC236}">
                  <a16:creationId xmlns:a16="http://schemas.microsoft.com/office/drawing/2014/main" id="{4E483319-FC45-45D0-A7D7-4A809BDA1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731" name="Группа 11">
              <a:extLst>
                <a:ext uri="{FF2B5EF4-FFF2-40B4-BE49-F238E27FC236}">
                  <a16:creationId xmlns:a16="http://schemas.microsoft.com/office/drawing/2014/main" id="{26F2493A-E167-475D-9F0E-11D1CCD721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30732" name="Группа 16">
                <a:extLst>
                  <a:ext uri="{FF2B5EF4-FFF2-40B4-BE49-F238E27FC236}">
                    <a16:creationId xmlns:a16="http://schemas.microsoft.com/office/drawing/2014/main" id="{1ABAE3DA-E210-4C36-8363-FF95D20477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4" name="Прямоугольник 113">
                  <a:extLst>
                    <a:ext uri="{FF2B5EF4-FFF2-40B4-BE49-F238E27FC236}">
                      <a16:creationId xmlns:a16="http://schemas.microsoft.com/office/drawing/2014/main" id="{8F0DD22A-6654-4287-A1EB-0C283436478B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5" name="Прямая соединительная линия 114">
                  <a:extLst>
                    <a:ext uri="{FF2B5EF4-FFF2-40B4-BE49-F238E27FC236}">
                      <a16:creationId xmlns:a16="http://schemas.microsoft.com/office/drawing/2014/main" id="{2D5CA479-9730-4E23-8B15-2FAE08EB2997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6" name="Овал 115">
                  <a:extLst>
                    <a:ext uri="{FF2B5EF4-FFF2-40B4-BE49-F238E27FC236}">
                      <a16:creationId xmlns:a16="http://schemas.microsoft.com/office/drawing/2014/main" id="{8242BE7D-A883-420B-8B2A-0B7544F84DC2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C302233A-48F4-4F21-B1F4-81638A4756B8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0" name="Управляющая кнопка: домой 5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8A65140-A759-422D-BCD3-A1A61C4D776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2428 C -0.00382 -0.01341 -0.00869 -0.00416 -0.01077 0.00717 C -0.00973 0.01874 -0.00973 0.03031 -0.00764 0.04164 C -0.00625 0.04928 0.00017 0.05298 0.00416 0.05876 C 0.00798 0.06431 0.01111 0.07241 0.01493 0.0775 C 0.01944 0.08351 0.02534 0.08744 0.03003 0.09323 C 0.03229 0.096 0.0342 0.09924 0.03645 0.10179 C 0.03888 0.10456 0.04184 0.10618 0.04409 0.10896 C 0.04756 0.11289 0.05034 0.11752 0.05364 0.12191 C 0.05434 0.12284 0.0559 0.12469 0.0559 0.12492 C 0.05729 0.13093 0.05798 0.13625 0.06024 0.14204 C 0.06163 0.15499 0.0625 0.16841 0.06545 0.18067 C 0.07083 0.2304 0.09479 0.24752 0.12569 0.26949 C 0.12881 0.27181 0.13107 0.27597 0.13437 0.27805 C 0.14062 0.28198 0.15833 0.28985 0.16666 0.29239 C 0.17274 0.29424 0.17881 0.29517 0.18489 0.29679 C 0.18784 0.29748 0.19062 0.29864 0.19357 0.29956 C 0.22656 0.29633 0.24218 0.29586 0.26875 0.288 C 0.28472 0.27759 0.30416 0.27019 0.32152 0.2681 C 0.34253 0.26278 0.36284 0.25469 0.38385 0.24937 C 0.4 0.24081 0.41128 0.23109 0.42361 0.21513 C 0.42743 0.18252 0.42361 0.15776 0.41388 0.12908 C 0.41319 0.12723 0.40885 0.10872 0.40642 0.10479 C 0.40034 0.09461 0.39809 0.10294 0.39236 0.08744 C 0.38941 0.07958 0.37691 0.05899 0.37083 0.05321 C 0.36822 0.04766 0.35625 0.03285 0.35052 0.03031 C 0.3434 0.01666 0.33177 0.01041 0.32361 -0.00138 C 0.32291 -0.00439 0.32048 -0.0067 0.32031 -0.00994 C 0.31979 -0.02961 0.32361 -0.03932 0.32361 -0.05574 " pathEditMode="relative" rAng="0" ptsTypes="ffffffffffffffffffffffffffffA">
                                      <p:cBhvr>
                                        <p:cTn id="2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55" y="146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9007D3E4-2DF2-42A6-85E9-8623B701CE92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7" name="Рисунок 66" descr="рыба3.jpg">
            <a:extLst>
              <a:ext uri="{FF2B5EF4-FFF2-40B4-BE49-F238E27FC236}">
                <a16:creationId xmlns:a16="http://schemas.microsoft.com/office/drawing/2014/main" id="{E190B092-9469-42B3-8F01-1557CB45BFE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571500"/>
            <a:ext cx="16668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70">
            <a:extLst>
              <a:ext uri="{FF2B5EF4-FFF2-40B4-BE49-F238E27FC236}">
                <a16:creationId xmlns:a16="http://schemas.microsoft.com/office/drawing/2014/main" id="{3E0C4768-4D77-4399-B63F-6148008A6E5E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142875"/>
            <a:ext cx="2778125" cy="2276475"/>
            <a:chOff x="6143636" y="142852"/>
            <a:chExt cx="2777648" cy="2276482"/>
          </a:xfrm>
        </p:grpSpPr>
        <p:pic>
          <p:nvPicPr>
            <p:cNvPr id="31792" name="Рисунок 48" descr="сундук.jpg">
              <a:extLst>
                <a:ext uri="{FF2B5EF4-FFF2-40B4-BE49-F238E27FC236}">
                  <a16:creationId xmlns:a16="http://schemas.microsoft.com/office/drawing/2014/main" id="{D6C0FFE8-93FB-4696-812F-686C99B38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793" name="Группа 18">
              <a:extLst>
                <a:ext uri="{FF2B5EF4-FFF2-40B4-BE49-F238E27FC236}">
                  <a16:creationId xmlns:a16="http://schemas.microsoft.com/office/drawing/2014/main" id="{D9250A03-5115-4F9F-AEF9-883E987675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6" cy="785818"/>
              <a:chOff x="571472" y="4143380"/>
              <a:chExt cx="7429552" cy="1785937"/>
            </a:xfrm>
          </p:grpSpPr>
          <p:grpSp>
            <p:nvGrpSpPr>
              <p:cNvPr id="31794" name="Группа 16">
                <a:extLst>
                  <a:ext uri="{FF2B5EF4-FFF2-40B4-BE49-F238E27FC236}">
                    <a16:creationId xmlns:a16="http://schemas.microsoft.com/office/drawing/2014/main" id="{0A0C7FF5-489E-4429-93B1-862E4CBA86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58" name="Прямоугольник 57">
                  <a:extLst>
                    <a:ext uri="{FF2B5EF4-FFF2-40B4-BE49-F238E27FC236}">
                      <a16:creationId xmlns:a16="http://schemas.microsoft.com/office/drawing/2014/main" id="{B8584DE5-B80A-4927-9B82-927C0B68A6BC}"/>
                    </a:ext>
                  </a:extLst>
                </p:cNvPr>
                <p:cNvSpPr/>
                <p:nvPr/>
              </p:nvSpPr>
              <p:spPr>
                <a:xfrm>
                  <a:off x="5572007" y="3641858"/>
                  <a:ext cx="2928895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59" name="Прямая соединительная линия 58">
                  <a:extLst>
                    <a:ext uri="{FF2B5EF4-FFF2-40B4-BE49-F238E27FC236}">
                      <a16:creationId xmlns:a16="http://schemas.microsoft.com/office/drawing/2014/main" id="{29492CE5-6A47-49CF-99F6-38C9027C29A1}"/>
                    </a:ext>
                  </a:extLst>
                </p:cNvPr>
                <p:cNvCxnSpPr/>
                <p:nvPr/>
              </p:nvCxnSpPr>
              <p:spPr>
                <a:xfrm>
                  <a:off x="5572007" y="3641858"/>
                  <a:ext cx="2928895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Овал 65">
                  <a:extLst>
                    <a:ext uri="{FF2B5EF4-FFF2-40B4-BE49-F238E27FC236}">
                      <a16:creationId xmlns:a16="http://schemas.microsoft.com/office/drawing/2014/main" id="{A7FA130B-4AFE-4077-8BF4-031373560308}"/>
                    </a:ext>
                  </a:extLst>
                </p:cNvPr>
                <p:cNvSpPr/>
                <p:nvPr/>
              </p:nvSpPr>
              <p:spPr>
                <a:xfrm>
                  <a:off x="7571767" y="3786177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1795" name="Группа 16">
                <a:extLst>
                  <a:ext uri="{FF2B5EF4-FFF2-40B4-BE49-F238E27FC236}">
                    <a16:creationId xmlns:a16="http://schemas.microsoft.com/office/drawing/2014/main" id="{9E46494D-EE33-494D-91C0-754F023433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55" name="Прямоугольник 54">
                  <a:extLst>
                    <a:ext uri="{FF2B5EF4-FFF2-40B4-BE49-F238E27FC236}">
                      <a16:creationId xmlns:a16="http://schemas.microsoft.com/office/drawing/2014/main" id="{214FD8A9-3B9D-4BAE-84FE-DC1008F9584B}"/>
                    </a:ext>
                  </a:extLst>
                </p:cNvPr>
                <p:cNvSpPr/>
                <p:nvPr/>
              </p:nvSpPr>
              <p:spPr>
                <a:xfrm>
                  <a:off x="5572096" y="3641858"/>
                  <a:ext cx="2928890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56" name="Прямая соединительная линия 55">
                  <a:extLst>
                    <a:ext uri="{FF2B5EF4-FFF2-40B4-BE49-F238E27FC236}">
                      <a16:creationId xmlns:a16="http://schemas.microsoft.com/office/drawing/2014/main" id="{0FD884C3-8A43-494A-915D-3BA7FE610047}"/>
                    </a:ext>
                  </a:extLst>
                </p:cNvPr>
                <p:cNvCxnSpPr/>
                <p:nvPr/>
              </p:nvCxnSpPr>
              <p:spPr>
                <a:xfrm>
                  <a:off x="5572096" y="3641858"/>
                  <a:ext cx="2928890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Овал 56">
                  <a:extLst>
                    <a:ext uri="{FF2B5EF4-FFF2-40B4-BE49-F238E27FC236}">
                      <a16:creationId xmlns:a16="http://schemas.microsoft.com/office/drawing/2014/main" id="{20BE0E55-A8B2-4E39-A63E-7D5FDD369C4A}"/>
                    </a:ext>
                  </a:extLst>
                </p:cNvPr>
                <p:cNvSpPr/>
                <p:nvPr/>
              </p:nvSpPr>
              <p:spPr>
                <a:xfrm>
                  <a:off x="7571855" y="3786177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D0696F7D-A427-4C3A-B2D2-4045EA22F544}"/>
                  </a:ext>
                </a:extLst>
              </p:cNvPr>
              <p:cNvSpPr/>
              <p:nvPr/>
            </p:nvSpPr>
            <p:spPr>
              <a:xfrm>
                <a:off x="6429179" y="4356238"/>
                <a:ext cx="1570553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рямоугольник 53">
                <a:extLst>
                  <a:ext uri="{FF2B5EF4-FFF2-40B4-BE49-F238E27FC236}">
                    <a16:creationId xmlns:a16="http://schemas.microsoft.com/office/drawing/2014/main" id="{2E9AE3D8-510B-4746-A5BB-C6DCC4ADBE75}"/>
                  </a:ext>
                </a:extLst>
              </p:cNvPr>
              <p:cNvSpPr/>
              <p:nvPr/>
            </p:nvSpPr>
            <p:spPr>
              <a:xfrm rot="5400000">
                <a:off x="2642715" y="5000960"/>
                <a:ext cx="1785930" cy="70747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74">
            <a:extLst>
              <a:ext uri="{FF2B5EF4-FFF2-40B4-BE49-F238E27FC236}">
                <a16:creationId xmlns:a16="http://schemas.microsoft.com/office/drawing/2014/main" id="{26E47599-DFE9-4CF3-95AB-22F217EC499C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31782" name="Рисунок 75" descr="сундук.jpg">
              <a:extLst>
                <a:ext uri="{FF2B5EF4-FFF2-40B4-BE49-F238E27FC236}">
                  <a16:creationId xmlns:a16="http://schemas.microsoft.com/office/drawing/2014/main" id="{7DE82DD4-C89C-408C-AA1F-22B4BF9C6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783" name="Группа 15">
              <a:extLst>
                <a:ext uri="{FF2B5EF4-FFF2-40B4-BE49-F238E27FC236}">
                  <a16:creationId xmlns:a16="http://schemas.microsoft.com/office/drawing/2014/main" id="{5119D20C-1CDD-40D9-8955-CA2756A04D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31784" name="Группа 5">
                <a:extLst>
                  <a:ext uri="{FF2B5EF4-FFF2-40B4-BE49-F238E27FC236}">
                    <a16:creationId xmlns:a16="http://schemas.microsoft.com/office/drawing/2014/main" id="{A77895AC-64B2-4442-9351-9F11796645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4" name="Прямоугольник 83">
                  <a:extLst>
                    <a:ext uri="{FF2B5EF4-FFF2-40B4-BE49-F238E27FC236}">
                      <a16:creationId xmlns:a16="http://schemas.microsoft.com/office/drawing/2014/main" id="{4B18FF6A-CF60-458B-84DD-8F08C6E32257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48289EC1-D521-4C56-B871-6496680FC15E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1785" name="Группа 8">
                <a:extLst>
                  <a:ext uri="{FF2B5EF4-FFF2-40B4-BE49-F238E27FC236}">
                    <a16:creationId xmlns:a16="http://schemas.microsoft.com/office/drawing/2014/main" id="{8C465AB0-5127-4849-8478-76CB0CEF55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1" name="Прямоугольник 80">
                  <a:extLst>
                    <a:ext uri="{FF2B5EF4-FFF2-40B4-BE49-F238E27FC236}">
                      <a16:creationId xmlns:a16="http://schemas.microsoft.com/office/drawing/2014/main" id="{EEEAC0A3-D292-45B2-B1C4-D84E761D13CB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2" name="Прямая соединительная линия 81">
                  <a:extLst>
                    <a:ext uri="{FF2B5EF4-FFF2-40B4-BE49-F238E27FC236}">
                      <a16:creationId xmlns:a16="http://schemas.microsoft.com/office/drawing/2014/main" id="{D0FE4C79-06F7-40DA-809E-1419956F8DD7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3" name="Овал 82">
                  <a:extLst>
                    <a:ext uri="{FF2B5EF4-FFF2-40B4-BE49-F238E27FC236}">
                      <a16:creationId xmlns:a16="http://schemas.microsoft.com/office/drawing/2014/main" id="{E65894C7-4A1E-4483-B150-896848E805AB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0" name="Прямоугольник 79">
                <a:extLst>
                  <a:ext uri="{FF2B5EF4-FFF2-40B4-BE49-F238E27FC236}">
                    <a16:creationId xmlns:a16="http://schemas.microsoft.com/office/drawing/2014/main" id="{E62B7E5D-0BB6-432C-90C7-1C208E96106F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85">
            <a:extLst>
              <a:ext uri="{FF2B5EF4-FFF2-40B4-BE49-F238E27FC236}">
                <a16:creationId xmlns:a16="http://schemas.microsoft.com/office/drawing/2014/main" id="{5A9CB5A5-0E2F-49E7-B3E4-22B8A89F6618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31771" name="Рисунок 86" descr="сундук.jpg">
              <a:extLst>
                <a:ext uri="{FF2B5EF4-FFF2-40B4-BE49-F238E27FC236}">
                  <a16:creationId xmlns:a16="http://schemas.microsoft.com/office/drawing/2014/main" id="{F891630E-BE5B-48B7-B8CD-B33321EA9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772" name="Группа 17">
              <a:extLst>
                <a:ext uri="{FF2B5EF4-FFF2-40B4-BE49-F238E27FC236}">
                  <a16:creationId xmlns:a16="http://schemas.microsoft.com/office/drawing/2014/main" id="{CD6066AA-DB7B-44D7-9895-3386AC0B2F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1" cy="857239"/>
              <a:chOff x="1643042" y="4071942"/>
              <a:chExt cx="6000792" cy="1785938"/>
            </a:xfrm>
          </p:grpSpPr>
          <p:grpSp>
            <p:nvGrpSpPr>
              <p:cNvPr id="31773" name="Группа 5">
                <a:extLst>
                  <a:ext uri="{FF2B5EF4-FFF2-40B4-BE49-F238E27FC236}">
                    <a16:creationId xmlns:a16="http://schemas.microsoft.com/office/drawing/2014/main" id="{D844C58D-E4C3-486D-A6E9-F645399858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96" name="Прямоугольник 95">
                  <a:extLst>
                    <a:ext uri="{FF2B5EF4-FFF2-40B4-BE49-F238E27FC236}">
                      <a16:creationId xmlns:a16="http://schemas.microsoft.com/office/drawing/2014/main" id="{7ECC056F-8FD8-4EB4-9F7C-A2FC97636F67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97" name="Овал 96">
                  <a:extLst>
                    <a:ext uri="{FF2B5EF4-FFF2-40B4-BE49-F238E27FC236}">
                      <a16:creationId xmlns:a16="http://schemas.microsoft.com/office/drawing/2014/main" id="{04475E2A-CE9A-46B0-BD26-C59DAD0A3B53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1774" name="Группа 8">
                <a:extLst>
                  <a:ext uri="{FF2B5EF4-FFF2-40B4-BE49-F238E27FC236}">
                    <a16:creationId xmlns:a16="http://schemas.microsoft.com/office/drawing/2014/main" id="{29F50EF3-541B-441E-84C2-E6341CF3FC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93" name="Прямоугольник 92">
                  <a:extLst>
                    <a:ext uri="{FF2B5EF4-FFF2-40B4-BE49-F238E27FC236}">
                      <a16:creationId xmlns:a16="http://schemas.microsoft.com/office/drawing/2014/main" id="{86651089-4D0F-4885-821A-C87CB3CA94B9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4" name="Прямая соединительная линия 93">
                  <a:extLst>
                    <a:ext uri="{FF2B5EF4-FFF2-40B4-BE49-F238E27FC236}">
                      <a16:creationId xmlns:a16="http://schemas.microsoft.com/office/drawing/2014/main" id="{A30F39A9-5E47-41FB-829C-64EFEF02206B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" name="Овал 94">
                  <a:extLst>
                    <a:ext uri="{FF2B5EF4-FFF2-40B4-BE49-F238E27FC236}">
                      <a16:creationId xmlns:a16="http://schemas.microsoft.com/office/drawing/2014/main" id="{CB92E399-D43B-4410-8FCE-04740B7C5456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91" name="Прямоугольник 90">
                <a:extLst>
                  <a:ext uri="{FF2B5EF4-FFF2-40B4-BE49-F238E27FC236}">
                    <a16:creationId xmlns:a16="http://schemas.microsoft.com/office/drawing/2014/main" id="{00433538-CA1A-4405-B665-AC114F358A28}"/>
                  </a:ext>
                </a:extLst>
              </p:cNvPr>
              <p:cNvSpPr/>
              <p:nvPr/>
            </p:nvSpPr>
            <p:spPr>
              <a:xfrm>
                <a:off x="6144434" y="4214140"/>
                <a:ext cx="1500437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рямоугольник 91">
                <a:extLst>
                  <a:ext uri="{FF2B5EF4-FFF2-40B4-BE49-F238E27FC236}">
                    <a16:creationId xmlns:a16="http://schemas.microsoft.com/office/drawing/2014/main" id="{4D904EC3-D407-4D03-98D5-76F682CB9428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" name="Группа 97">
            <a:extLst>
              <a:ext uri="{FF2B5EF4-FFF2-40B4-BE49-F238E27FC236}">
                <a16:creationId xmlns:a16="http://schemas.microsoft.com/office/drawing/2014/main" id="{8C9F7147-88A8-4191-A3D5-8BFE8E72A13D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31761" name="Рисунок 98" descr="сундук.jpg">
              <a:extLst>
                <a:ext uri="{FF2B5EF4-FFF2-40B4-BE49-F238E27FC236}">
                  <a16:creationId xmlns:a16="http://schemas.microsoft.com/office/drawing/2014/main" id="{12EAFFF7-9613-4982-BFF0-FA85142E5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762" name="Группа 15">
              <a:extLst>
                <a:ext uri="{FF2B5EF4-FFF2-40B4-BE49-F238E27FC236}">
                  <a16:creationId xmlns:a16="http://schemas.microsoft.com/office/drawing/2014/main" id="{D5E5F911-617C-4810-9C62-C4A251F85A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31763" name="Группа 100">
                <a:extLst>
                  <a:ext uri="{FF2B5EF4-FFF2-40B4-BE49-F238E27FC236}">
                    <a16:creationId xmlns:a16="http://schemas.microsoft.com/office/drawing/2014/main" id="{DD080403-02BB-491B-BCED-246C9756D1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107" name="Прямоугольник 106">
                  <a:extLst>
                    <a:ext uri="{FF2B5EF4-FFF2-40B4-BE49-F238E27FC236}">
                      <a16:creationId xmlns:a16="http://schemas.microsoft.com/office/drawing/2014/main" id="{08213CE6-B60B-4553-A57D-182CB7E3FCA2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08" name="Овал 107">
                  <a:extLst>
                    <a:ext uri="{FF2B5EF4-FFF2-40B4-BE49-F238E27FC236}">
                      <a16:creationId xmlns:a16="http://schemas.microsoft.com/office/drawing/2014/main" id="{50D89571-9318-4BC3-834D-16433B4E4ECD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1764" name="Группа 8">
                <a:extLst>
                  <a:ext uri="{FF2B5EF4-FFF2-40B4-BE49-F238E27FC236}">
                    <a16:creationId xmlns:a16="http://schemas.microsoft.com/office/drawing/2014/main" id="{9ADE3FE6-6A24-496F-AB9D-6BAD56C1C3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104" name="Прямоугольник 103">
                  <a:extLst>
                    <a:ext uri="{FF2B5EF4-FFF2-40B4-BE49-F238E27FC236}">
                      <a16:creationId xmlns:a16="http://schemas.microsoft.com/office/drawing/2014/main" id="{64700E5D-D1E8-4513-A2EF-307625853828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5" name="Прямая соединительная линия 104">
                  <a:extLst>
                    <a:ext uri="{FF2B5EF4-FFF2-40B4-BE49-F238E27FC236}">
                      <a16:creationId xmlns:a16="http://schemas.microsoft.com/office/drawing/2014/main" id="{EB8EF1B1-413A-4967-94EA-3CED29627A4C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Овал 105">
                  <a:extLst>
                    <a:ext uri="{FF2B5EF4-FFF2-40B4-BE49-F238E27FC236}">
                      <a16:creationId xmlns:a16="http://schemas.microsoft.com/office/drawing/2014/main" id="{A6CFB3CA-CD5E-48E5-9048-81EB96B44357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03" name="Прямоугольник 102">
                <a:extLst>
                  <a:ext uri="{FF2B5EF4-FFF2-40B4-BE49-F238E27FC236}">
                    <a16:creationId xmlns:a16="http://schemas.microsoft.com/office/drawing/2014/main" id="{A059D516-5781-4706-A71C-9CD4B08A996E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08">
            <a:extLst>
              <a:ext uri="{FF2B5EF4-FFF2-40B4-BE49-F238E27FC236}">
                <a16:creationId xmlns:a16="http://schemas.microsoft.com/office/drawing/2014/main" id="{BE726025-E42C-4FB0-B8EE-A98AF0AF3896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31754" name="Рисунок 109" descr="сундук.jpg">
              <a:extLst>
                <a:ext uri="{FF2B5EF4-FFF2-40B4-BE49-F238E27FC236}">
                  <a16:creationId xmlns:a16="http://schemas.microsoft.com/office/drawing/2014/main" id="{06C01737-5A09-4A45-AC8B-2F0E83114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755" name="Группа 11">
              <a:extLst>
                <a:ext uri="{FF2B5EF4-FFF2-40B4-BE49-F238E27FC236}">
                  <a16:creationId xmlns:a16="http://schemas.microsoft.com/office/drawing/2014/main" id="{56407B6E-0D30-46D9-9B48-FE6D1D71AC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31756" name="Группа 16">
                <a:extLst>
                  <a:ext uri="{FF2B5EF4-FFF2-40B4-BE49-F238E27FC236}">
                    <a16:creationId xmlns:a16="http://schemas.microsoft.com/office/drawing/2014/main" id="{8EFB1641-2885-4981-BB9E-583CFA8CB3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4" name="Прямоугольник 113">
                  <a:extLst>
                    <a:ext uri="{FF2B5EF4-FFF2-40B4-BE49-F238E27FC236}">
                      <a16:creationId xmlns:a16="http://schemas.microsoft.com/office/drawing/2014/main" id="{86E64F47-2D02-4B4C-8D6A-739E182C9E42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5" name="Прямая соединительная линия 114">
                  <a:extLst>
                    <a:ext uri="{FF2B5EF4-FFF2-40B4-BE49-F238E27FC236}">
                      <a16:creationId xmlns:a16="http://schemas.microsoft.com/office/drawing/2014/main" id="{A5B00B83-65CD-4D82-9B8B-93B62677986A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6" name="Овал 115">
                  <a:extLst>
                    <a:ext uri="{FF2B5EF4-FFF2-40B4-BE49-F238E27FC236}">
                      <a16:creationId xmlns:a16="http://schemas.microsoft.com/office/drawing/2014/main" id="{4D8246C6-898B-4928-9FAB-8B2367825BAB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559CE3F6-9F5F-4950-B83D-AF8DC103AF77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0" name="Управляющая кнопка: домой 5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1F2871E-D64F-41A4-B91A-CDAD2CF732E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5.71362E-7 C 0.00035 0.00879 -0.00486 0.06315 0.00868 0.08027 C 0.01042 0.08513 0.01111 0.08929 0.01406 0.09323 C 0.01892 0.10664 0.02274 0.1196 0.02899 0.13186 C 0.02986 0.13371 0.03507 0.14597 0.03767 0.14897 C 0.03923 0.15083 0.04149 0.15152 0.04305 0.15337 C 0.05729 0.16979 0.04722 0.16332 0.05816 0.1691 C 0.06285 0.17581 0.07031 0.18043 0.0743 0.18784 C 0.08594 0.20981 0.10538 0.2304 0.12691 0.23063 C 0.17882 0.23109 0.2309 0.23179 0.28281 0.23225 C 0.28663 0.23711 0.28837 0.2452 0.29253 0.24937 C 0.2941 0.25099 0.30017 0.25307 0.30226 0.25376 C 0.31875 0.25284 0.33524 0.25261 0.35156 0.25076 C 0.36875 0.24867 0.38333 0.23618 0.39896 0.22786 C 0.40364 0.22161 0.4092 0.21814 0.41406 0.21213 C 0.41736 0.20102 0.41857 0.19293 0.41944 0.18067 C 0.41823 0.15591 0.4217 0.12954 0.4151 0.10618 C 0.40625 0.07518 0.38871 0.03493 0.36771 0.01573 C 0.36545 0.00995 0.36371 0.00602 0.36024 0.00139 C 0.35955 -0.00138 0.35903 -0.00439 0.35816 -0.00717 C 0.35764 -0.00879 0.35642 -0.00971 0.3559 -0.01133 C 0.35417 -0.01665 0.35382 -0.02174 0.35156 -0.02706 C 0.35087 -0.03053 0.34948 -0.03516 0.34948 -0.03863 " pathEditMode="relative" ptsTypes="ffffffffffffffffffffffA">
                                      <p:cBhvr>
                                        <p:cTn id="26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C8387E1B-D214-4802-92F6-310E4A26C40F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8" name="Рисунок 67" descr="гусь3.jpg">
            <a:extLst>
              <a:ext uri="{FF2B5EF4-FFF2-40B4-BE49-F238E27FC236}">
                <a16:creationId xmlns:a16="http://schemas.microsoft.com/office/drawing/2014/main" id="{25CB06A2-7764-454A-8A97-57F24D42D7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947738"/>
            <a:ext cx="1438275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69">
            <a:extLst>
              <a:ext uri="{FF2B5EF4-FFF2-40B4-BE49-F238E27FC236}">
                <a16:creationId xmlns:a16="http://schemas.microsoft.com/office/drawing/2014/main" id="{0E2C3E12-3A0C-4FF3-8BF3-230539BF99B5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32821" name="Рисунок 47" descr="сундук.jpg">
              <a:extLst>
                <a:ext uri="{FF2B5EF4-FFF2-40B4-BE49-F238E27FC236}">
                  <a16:creationId xmlns:a16="http://schemas.microsoft.com/office/drawing/2014/main" id="{0C5323AD-95B8-44F5-90A9-BD4B39381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2822" name="Группа 11">
              <a:extLst>
                <a:ext uri="{FF2B5EF4-FFF2-40B4-BE49-F238E27FC236}">
                  <a16:creationId xmlns:a16="http://schemas.microsoft.com/office/drawing/2014/main" id="{B1E7B17E-F221-4163-930E-FD904535DB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6" y="1428736"/>
              <a:ext cx="1928801" cy="642926"/>
              <a:chOff x="3714744" y="4214818"/>
              <a:chExt cx="4429156" cy="1428750"/>
            </a:xfrm>
          </p:grpSpPr>
          <p:grpSp>
            <p:nvGrpSpPr>
              <p:cNvPr id="32823" name="Группа 16">
                <a:extLst>
                  <a:ext uri="{FF2B5EF4-FFF2-40B4-BE49-F238E27FC236}">
                    <a16:creationId xmlns:a16="http://schemas.microsoft.com/office/drawing/2014/main" id="{B9007E33-1693-4D62-83FC-F252921473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45" name="Прямоугольник 44">
                  <a:extLst>
                    <a:ext uri="{FF2B5EF4-FFF2-40B4-BE49-F238E27FC236}">
                      <a16:creationId xmlns:a16="http://schemas.microsoft.com/office/drawing/2014/main" id="{20DFE650-6C1D-4634-9E3E-036E1686E5A7}"/>
                    </a:ext>
                  </a:extLst>
                </p:cNvPr>
                <p:cNvSpPr/>
                <p:nvPr/>
              </p:nvSpPr>
              <p:spPr>
                <a:xfrm>
                  <a:off x="5572132" y="3644110"/>
                  <a:ext cx="2927312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46" name="Прямая соединительная линия 45">
                  <a:extLst>
                    <a:ext uri="{FF2B5EF4-FFF2-40B4-BE49-F238E27FC236}">
                      <a16:creationId xmlns:a16="http://schemas.microsoft.com/office/drawing/2014/main" id="{7A2F3517-3AF0-4269-950C-90C114678F62}"/>
                    </a:ext>
                  </a:extLst>
                </p:cNvPr>
                <p:cNvCxnSpPr/>
                <p:nvPr/>
              </p:nvCxnSpPr>
              <p:spPr>
                <a:xfrm>
                  <a:off x="5572132" y="3644110"/>
                  <a:ext cx="2927312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Овал 46">
                  <a:extLst>
                    <a:ext uri="{FF2B5EF4-FFF2-40B4-BE49-F238E27FC236}">
                      <a16:creationId xmlns:a16="http://schemas.microsoft.com/office/drawing/2014/main" id="{8AA9EAC1-E070-4032-8F47-4A0A5F874DD1}"/>
                    </a:ext>
                  </a:extLst>
                </p:cNvPr>
                <p:cNvSpPr/>
                <p:nvPr/>
              </p:nvSpPr>
              <p:spPr>
                <a:xfrm>
                  <a:off x="7569848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44" name="Прямоугольник 43">
                <a:extLst>
                  <a:ext uri="{FF2B5EF4-FFF2-40B4-BE49-F238E27FC236}">
                    <a16:creationId xmlns:a16="http://schemas.microsoft.com/office/drawing/2014/main" id="{A24BA628-3A43-4B48-8443-068F699BB92D}"/>
                  </a:ext>
                </a:extLst>
              </p:cNvPr>
              <p:cNvSpPr/>
              <p:nvPr/>
            </p:nvSpPr>
            <p:spPr>
              <a:xfrm>
                <a:off x="6642035" y="4215614"/>
                <a:ext cx="1501922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5" name="Группа 74">
            <a:extLst>
              <a:ext uri="{FF2B5EF4-FFF2-40B4-BE49-F238E27FC236}">
                <a16:creationId xmlns:a16="http://schemas.microsoft.com/office/drawing/2014/main" id="{70AB0E96-6585-49F2-9B39-2619E6BD200B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142875"/>
            <a:ext cx="2778125" cy="2276475"/>
            <a:chOff x="6143636" y="142852"/>
            <a:chExt cx="2777648" cy="2276482"/>
          </a:xfrm>
        </p:grpSpPr>
        <p:pic>
          <p:nvPicPr>
            <p:cNvPr id="32809" name="Рисунок 75" descr="сундук.jpg">
              <a:extLst>
                <a:ext uri="{FF2B5EF4-FFF2-40B4-BE49-F238E27FC236}">
                  <a16:creationId xmlns:a16="http://schemas.microsoft.com/office/drawing/2014/main" id="{EB2EA052-F0B6-482F-8C8E-730E49378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2810" name="Группа 18">
              <a:extLst>
                <a:ext uri="{FF2B5EF4-FFF2-40B4-BE49-F238E27FC236}">
                  <a16:creationId xmlns:a16="http://schemas.microsoft.com/office/drawing/2014/main" id="{2861200B-9AA0-43BE-8CB6-957EE7B9A3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32811" name="Группа 16">
                <a:extLst>
                  <a:ext uri="{FF2B5EF4-FFF2-40B4-BE49-F238E27FC236}">
                    <a16:creationId xmlns:a16="http://schemas.microsoft.com/office/drawing/2014/main" id="{4B709A85-197D-4FD7-A387-76CFD7C35A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85" name="Прямоугольник 84">
                  <a:extLst>
                    <a:ext uri="{FF2B5EF4-FFF2-40B4-BE49-F238E27FC236}">
                      <a16:creationId xmlns:a16="http://schemas.microsoft.com/office/drawing/2014/main" id="{98046467-BCBB-46E2-825E-7BB6B8E716D6}"/>
                    </a:ext>
                  </a:extLst>
                </p:cNvPr>
                <p:cNvSpPr/>
                <p:nvPr/>
              </p:nvSpPr>
              <p:spPr>
                <a:xfrm>
                  <a:off x="5572010" y="3641856"/>
                  <a:ext cx="2928895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6" name="Прямая соединительная линия 85">
                  <a:extLst>
                    <a:ext uri="{FF2B5EF4-FFF2-40B4-BE49-F238E27FC236}">
                      <a16:creationId xmlns:a16="http://schemas.microsoft.com/office/drawing/2014/main" id="{32C73FD7-F2D0-4E84-963F-288254148E0A}"/>
                    </a:ext>
                  </a:extLst>
                </p:cNvPr>
                <p:cNvCxnSpPr/>
                <p:nvPr/>
              </p:nvCxnSpPr>
              <p:spPr>
                <a:xfrm>
                  <a:off x="5572010" y="3641856"/>
                  <a:ext cx="2928895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81E00C66-80E3-4EF8-A4A0-04178C27E5F7}"/>
                    </a:ext>
                  </a:extLst>
                </p:cNvPr>
                <p:cNvSpPr/>
                <p:nvPr/>
              </p:nvSpPr>
              <p:spPr>
                <a:xfrm>
                  <a:off x="7571770" y="3786175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2812" name="Группа 16">
                <a:extLst>
                  <a:ext uri="{FF2B5EF4-FFF2-40B4-BE49-F238E27FC236}">
                    <a16:creationId xmlns:a16="http://schemas.microsoft.com/office/drawing/2014/main" id="{77BA868F-D049-4EC1-894A-34B879B706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82" name="Прямоугольник 81">
                  <a:extLst>
                    <a:ext uri="{FF2B5EF4-FFF2-40B4-BE49-F238E27FC236}">
                      <a16:creationId xmlns:a16="http://schemas.microsoft.com/office/drawing/2014/main" id="{58441E27-27DE-4421-84AB-CA259C1CC17E}"/>
                    </a:ext>
                  </a:extLst>
                </p:cNvPr>
                <p:cNvSpPr/>
                <p:nvPr/>
              </p:nvSpPr>
              <p:spPr>
                <a:xfrm>
                  <a:off x="5572096" y="3641856"/>
                  <a:ext cx="2928893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3" name="Прямая соединительная линия 82">
                  <a:extLst>
                    <a:ext uri="{FF2B5EF4-FFF2-40B4-BE49-F238E27FC236}">
                      <a16:creationId xmlns:a16="http://schemas.microsoft.com/office/drawing/2014/main" id="{BE5149AA-57C4-4DAC-BB80-F36219E62A66}"/>
                    </a:ext>
                  </a:extLst>
                </p:cNvPr>
                <p:cNvCxnSpPr/>
                <p:nvPr/>
              </p:nvCxnSpPr>
              <p:spPr>
                <a:xfrm>
                  <a:off x="5572096" y="3641856"/>
                  <a:ext cx="2928893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" name="Овал 83">
                  <a:extLst>
                    <a:ext uri="{FF2B5EF4-FFF2-40B4-BE49-F238E27FC236}">
                      <a16:creationId xmlns:a16="http://schemas.microsoft.com/office/drawing/2014/main" id="{765FA7A1-A524-41D7-A892-5CD47649FCC2}"/>
                    </a:ext>
                  </a:extLst>
                </p:cNvPr>
                <p:cNvSpPr/>
                <p:nvPr/>
              </p:nvSpPr>
              <p:spPr>
                <a:xfrm>
                  <a:off x="7571857" y="3786175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0" name="Прямоугольник 79">
                <a:extLst>
                  <a:ext uri="{FF2B5EF4-FFF2-40B4-BE49-F238E27FC236}">
                    <a16:creationId xmlns:a16="http://schemas.microsoft.com/office/drawing/2014/main" id="{E4864D29-5C4C-4BC4-AE92-6DEE2EB8E531}"/>
                  </a:ext>
                </a:extLst>
              </p:cNvPr>
              <p:cNvSpPr/>
              <p:nvPr/>
            </p:nvSpPr>
            <p:spPr>
              <a:xfrm>
                <a:off x="6429181" y="4356237"/>
                <a:ext cx="1570553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ECF964CF-57C2-4A40-A42C-C7970E9D7B5C}"/>
                  </a:ext>
                </a:extLst>
              </p:cNvPr>
              <p:cNvSpPr/>
              <p:nvPr/>
            </p:nvSpPr>
            <p:spPr>
              <a:xfrm rot="5400000">
                <a:off x="2642716" y="5000959"/>
                <a:ext cx="1785930" cy="70747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" name="Группа 87">
            <a:extLst>
              <a:ext uri="{FF2B5EF4-FFF2-40B4-BE49-F238E27FC236}">
                <a16:creationId xmlns:a16="http://schemas.microsoft.com/office/drawing/2014/main" id="{75C4DB38-D665-46E2-B9D3-DF07891E583A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32799" name="Рисунок 88" descr="сундук.jpg">
              <a:extLst>
                <a:ext uri="{FF2B5EF4-FFF2-40B4-BE49-F238E27FC236}">
                  <a16:creationId xmlns:a16="http://schemas.microsoft.com/office/drawing/2014/main" id="{28C4715C-D50E-4A70-906A-14E253099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2800" name="Группа 15">
              <a:extLst>
                <a:ext uri="{FF2B5EF4-FFF2-40B4-BE49-F238E27FC236}">
                  <a16:creationId xmlns:a16="http://schemas.microsoft.com/office/drawing/2014/main" id="{E586936F-4BE1-4430-8860-8878EA5BC0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32801" name="Группа 5">
                <a:extLst>
                  <a:ext uri="{FF2B5EF4-FFF2-40B4-BE49-F238E27FC236}">
                    <a16:creationId xmlns:a16="http://schemas.microsoft.com/office/drawing/2014/main" id="{17793C25-EDAF-49FF-9153-777C19A57E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97" name="Прямоугольник 96">
                  <a:extLst>
                    <a:ext uri="{FF2B5EF4-FFF2-40B4-BE49-F238E27FC236}">
                      <a16:creationId xmlns:a16="http://schemas.microsoft.com/office/drawing/2014/main" id="{0375B113-3CFB-48F6-B515-7E0229ACED41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98" name="Овал 97">
                  <a:extLst>
                    <a:ext uri="{FF2B5EF4-FFF2-40B4-BE49-F238E27FC236}">
                      <a16:creationId xmlns:a16="http://schemas.microsoft.com/office/drawing/2014/main" id="{78E66521-D679-495A-96CD-9D492A46965E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2802" name="Группа 8">
                <a:extLst>
                  <a:ext uri="{FF2B5EF4-FFF2-40B4-BE49-F238E27FC236}">
                    <a16:creationId xmlns:a16="http://schemas.microsoft.com/office/drawing/2014/main" id="{A3F0E7CA-18E7-4B92-94EA-0159CF4495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94" name="Прямоугольник 93">
                  <a:extLst>
                    <a:ext uri="{FF2B5EF4-FFF2-40B4-BE49-F238E27FC236}">
                      <a16:creationId xmlns:a16="http://schemas.microsoft.com/office/drawing/2014/main" id="{21DC5F64-0523-4D79-AC8C-CC977FCFBBAD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5" name="Прямая соединительная линия 94">
                  <a:extLst>
                    <a:ext uri="{FF2B5EF4-FFF2-40B4-BE49-F238E27FC236}">
                      <a16:creationId xmlns:a16="http://schemas.microsoft.com/office/drawing/2014/main" id="{BB6A33CF-802E-4F0D-8F7B-44CB0603B808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6" name="Овал 95">
                  <a:extLst>
                    <a:ext uri="{FF2B5EF4-FFF2-40B4-BE49-F238E27FC236}">
                      <a16:creationId xmlns:a16="http://schemas.microsoft.com/office/drawing/2014/main" id="{83E66507-F7E3-4D54-B5F0-EF246B4BB39A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49E4CEF8-916C-4D54-BE02-6C96AAAC5252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" name="Группа 98">
            <a:extLst>
              <a:ext uri="{FF2B5EF4-FFF2-40B4-BE49-F238E27FC236}">
                <a16:creationId xmlns:a16="http://schemas.microsoft.com/office/drawing/2014/main" id="{42701207-DF14-4BBC-90DA-DC844537A231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32788" name="Рисунок 99" descr="сундук.jpg">
              <a:extLst>
                <a:ext uri="{FF2B5EF4-FFF2-40B4-BE49-F238E27FC236}">
                  <a16:creationId xmlns:a16="http://schemas.microsoft.com/office/drawing/2014/main" id="{3A01278D-EE03-430E-857C-394C7E024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2789" name="Группа 17">
              <a:extLst>
                <a:ext uri="{FF2B5EF4-FFF2-40B4-BE49-F238E27FC236}">
                  <a16:creationId xmlns:a16="http://schemas.microsoft.com/office/drawing/2014/main" id="{3183A288-BF71-49BB-AE37-D3E5EFA3BF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1" cy="857239"/>
              <a:chOff x="1643042" y="4071942"/>
              <a:chExt cx="6000792" cy="1785938"/>
            </a:xfrm>
          </p:grpSpPr>
          <p:grpSp>
            <p:nvGrpSpPr>
              <p:cNvPr id="32790" name="Группа 5">
                <a:extLst>
                  <a:ext uri="{FF2B5EF4-FFF2-40B4-BE49-F238E27FC236}">
                    <a16:creationId xmlns:a16="http://schemas.microsoft.com/office/drawing/2014/main" id="{F24D741D-5D50-4D31-A1BF-932696F71A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109" name="Прямоугольник 108">
                  <a:extLst>
                    <a:ext uri="{FF2B5EF4-FFF2-40B4-BE49-F238E27FC236}">
                      <a16:creationId xmlns:a16="http://schemas.microsoft.com/office/drawing/2014/main" id="{6EBB0F53-8338-4EDA-8786-94CE3F3ACC85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10" name="Овал 109">
                  <a:extLst>
                    <a:ext uri="{FF2B5EF4-FFF2-40B4-BE49-F238E27FC236}">
                      <a16:creationId xmlns:a16="http://schemas.microsoft.com/office/drawing/2014/main" id="{3CE02A2A-8D30-4E89-A81A-AC1211D12529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2791" name="Группа 8">
                <a:extLst>
                  <a:ext uri="{FF2B5EF4-FFF2-40B4-BE49-F238E27FC236}">
                    <a16:creationId xmlns:a16="http://schemas.microsoft.com/office/drawing/2014/main" id="{8FE5BF69-EE67-4221-8681-AA650266A1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106" name="Прямоугольник 105">
                  <a:extLst>
                    <a:ext uri="{FF2B5EF4-FFF2-40B4-BE49-F238E27FC236}">
                      <a16:creationId xmlns:a16="http://schemas.microsoft.com/office/drawing/2014/main" id="{7B5449A8-994C-45A7-8FA9-511D523ADE37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7" name="Прямая соединительная линия 106">
                  <a:extLst>
                    <a:ext uri="{FF2B5EF4-FFF2-40B4-BE49-F238E27FC236}">
                      <a16:creationId xmlns:a16="http://schemas.microsoft.com/office/drawing/2014/main" id="{CE37E72E-B830-4BFE-A5EB-4B05D16315EB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Овал 107">
                  <a:extLst>
                    <a:ext uri="{FF2B5EF4-FFF2-40B4-BE49-F238E27FC236}">
                      <a16:creationId xmlns:a16="http://schemas.microsoft.com/office/drawing/2014/main" id="{B94CF69A-BB74-4B87-8C60-82B51E7FD247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04" name="Прямоугольник 103">
                <a:extLst>
                  <a:ext uri="{FF2B5EF4-FFF2-40B4-BE49-F238E27FC236}">
                    <a16:creationId xmlns:a16="http://schemas.microsoft.com/office/drawing/2014/main" id="{0936C86C-2F06-4F69-A3BE-442FB18FFBD1}"/>
                  </a:ext>
                </a:extLst>
              </p:cNvPr>
              <p:cNvSpPr/>
              <p:nvPr/>
            </p:nvSpPr>
            <p:spPr>
              <a:xfrm>
                <a:off x="6144434" y="4214140"/>
                <a:ext cx="1500437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05" name="Прямоугольник 104">
                <a:extLst>
                  <a:ext uri="{FF2B5EF4-FFF2-40B4-BE49-F238E27FC236}">
                    <a16:creationId xmlns:a16="http://schemas.microsoft.com/office/drawing/2014/main" id="{9C5DCEB3-4A40-4E3E-94D0-5072E546CAE8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7" name="Группа 110">
            <a:extLst>
              <a:ext uri="{FF2B5EF4-FFF2-40B4-BE49-F238E27FC236}">
                <a16:creationId xmlns:a16="http://schemas.microsoft.com/office/drawing/2014/main" id="{F587AD0F-7F6E-4E7C-8614-E941F549B370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32778" name="Рисунок 111" descr="сундук.jpg">
              <a:extLst>
                <a:ext uri="{FF2B5EF4-FFF2-40B4-BE49-F238E27FC236}">
                  <a16:creationId xmlns:a16="http://schemas.microsoft.com/office/drawing/2014/main" id="{EFAD72C0-96E9-4283-BBBB-0F4D78C09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2779" name="Группа 15">
              <a:extLst>
                <a:ext uri="{FF2B5EF4-FFF2-40B4-BE49-F238E27FC236}">
                  <a16:creationId xmlns:a16="http://schemas.microsoft.com/office/drawing/2014/main" id="{B073DA56-244B-4711-94CC-30D5FA7B33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32780" name="Группа 113">
                <a:extLst>
                  <a:ext uri="{FF2B5EF4-FFF2-40B4-BE49-F238E27FC236}">
                    <a16:creationId xmlns:a16="http://schemas.microsoft.com/office/drawing/2014/main" id="{3AD814BF-B523-48E8-A0A9-1B85B50F19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120" name="Прямоугольник 119">
                  <a:extLst>
                    <a:ext uri="{FF2B5EF4-FFF2-40B4-BE49-F238E27FC236}">
                      <a16:creationId xmlns:a16="http://schemas.microsoft.com/office/drawing/2014/main" id="{E1C768E8-0F72-4105-900E-2F34A2C38F1B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21" name="Овал 120">
                  <a:extLst>
                    <a:ext uri="{FF2B5EF4-FFF2-40B4-BE49-F238E27FC236}">
                      <a16:creationId xmlns:a16="http://schemas.microsoft.com/office/drawing/2014/main" id="{E602F690-5E5B-4B4B-8295-F268B2C94D3C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2781" name="Группа 8">
                <a:extLst>
                  <a:ext uri="{FF2B5EF4-FFF2-40B4-BE49-F238E27FC236}">
                    <a16:creationId xmlns:a16="http://schemas.microsoft.com/office/drawing/2014/main" id="{D38DFBC3-4FAB-449E-BC2C-E0FBD39439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117" name="Прямоугольник 116">
                  <a:extLst>
                    <a:ext uri="{FF2B5EF4-FFF2-40B4-BE49-F238E27FC236}">
                      <a16:creationId xmlns:a16="http://schemas.microsoft.com/office/drawing/2014/main" id="{233187EA-A90E-4C06-A37A-39DF70F1E27E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8" name="Прямая соединительная линия 117">
                  <a:extLst>
                    <a:ext uri="{FF2B5EF4-FFF2-40B4-BE49-F238E27FC236}">
                      <a16:creationId xmlns:a16="http://schemas.microsoft.com/office/drawing/2014/main" id="{43FBB833-420A-4BCE-814D-F8904109ABF7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9" name="Овал 118">
                  <a:extLst>
                    <a:ext uri="{FF2B5EF4-FFF2-40B4-BE49-F238E27FC236}">
                      <a16:creationId xmlns:a16="http://schemas.microsoft.com/office/drawing/2014/main" id="{106F2ABC-32B6-4827-94F5-1E59FB61D6AA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6" name="Прямоугольник 115">
                <a:extLst>
                  <a:ext uri="{FF2B5EF4-FFF2-40B4-BE49-F238E27FC236}">
                    <a16:creationId xmlns:a16="http://schemas.microsoft.com/office/drawing/2014/main" id="{5A5DA2A5-20BF-478A-8F48-4A6C52975F8E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59" name="Управляющая кнопка: домой 5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9C0AD391-D9D2-41D9-86F9-C4A7EBFBB390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32547E-6 C 0.00781 0.02012 -0.00226 0.04325 -0.00851 0.06176 C -0.00955 0.06477 -0.01059 0.06754 -0.01181 0.07032 C -0.01389 0.07518 -0.01823 0.08466 -0.01823 0.08466 C -0.0191 0.08906 -0.02135 0.09299 -0.02153 0.09761 C -0.0224 0.12375 -0.00781 0.19477 -0.03542 0.21929 C -0.03733 0.23016 -0.03472 0.22114 -0.03976 0.22785 C -0.04271 0.23178 -0.0441 0.23687 -0.04826 0.23941 C -0.05191 0.2415 -0.05747 0.24265 -0.06129 0.24358 C -0.07379 0.25052 -0.08767 0.25098 -0.10104 0.25214 C -0.11424 0.25514 -0.12743 0.25908 -0.1408 0.26093 C -0.17604 0.26 -0.21111 0.25931 -0.24618 0.25792 C -0.25538 0.25746 -0.26406 0.25399 -0.27309 0.25214 C -0.27813 0.25121 -0.2882 0.24936 -0.2882 0.24936 C -0.2967 0.24566 -0.30504 0.24126 -0.31389 0.23941 C -0.31754 0.23594 -0.32135 0.23409 -0.3257 0.23224 C -0.33542 0.22276 -0.33142 0.22646 -0.3375 0.22068 C -0.34271 0.21559 -0.34531 0.20865 -0.35052 0.20356 C -0.35608 0.19107 -0.36424 0.1795 -0.36875 0.16632 C -0.36997 0.16262 -0.37066 0.15845 -0.37205 0.15475 C -0.37587 0.14434 -0.3809 0.13578 -0.38385 0.12468 C -0.38507 0.11543 -0.38646 0.10779 -0.38924 0.099 C -0.3882 0.065 -0.39271 0.02544 -0.37413 -0.00139 C -0.3717 -0.00972 -0.3684 -0.02082 -0.36337 -0.02707 C -0.36076 -0.03447 -0.35781 -0.04072 -0.3559 -0.04858 C -0.35538 -0.05321 -0.3533 -0.07194 -0.35799 -0.07449 C -0.3599 -0.07541 -0.36233 -0.07449 -0.36441 -0.07449 " pathEditMode="relative" ptsTypes="ffffffffffffffffffffffffffA">
                                      <p:cBhvr>
                                        <p:cTn id="2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634EBCDB-0DAE-4EC9-B973-1B27130DC916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7" name="Рисунок 66" descr="заяц3.jpg">
            <a:extLst>
              <a:ext uri="{FF2B5EF4-FFF2-40B4-BE49-F238E27FC236}">
                <a16:creationId xmlns:a16="http://schemas.microsoft.com/office/drawing/2014/main" id="{776277CA-750D-4411-AA9F-BDAF4481E07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571500"/>
            <a:ext cx="1638300" cy="1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70">
            <a:extLst>
              <a:ext uri="{FF2B5EF4-FFF2-40B4-BE49-F238E27FC236}">
                <a16:creationId xmlns:a16="http://schemas.microsoft.com/office/drawing/2014/main" id="{FAA3E727-9230-478B-9704-8D489FD14B8B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142875"/>
            <a:ext cx="2778125" cy="2276475"/>
            <a:chOff x="6143636" y="142852"/>
            <a:chExt cx="2777648" cy="2276482"/>
          </a:xfrm>
        </p:grpSpPr>
        <p:pic>
          <p:nvPicPr>
            <p:cNvPr id="33840" name="Рисунок 48" descr="сундук.jpg">
              <a:extLst>
                <a:ext uri="{FF2B5EF4-FFF2-40B4-BE49-F238E27FC236}">
                  <a16:creationId xmlns:a16="http://schemas.microsoft.com/office/drawing/2014/main" id="{DD057ABF-C9F3-4DA1-B3D7-069F38DF8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841" name="Группа 18">
              <a:extLst>
                <a:ext uri="{FF2B5EF4-FFF2-40B4-BE49-F238E27FC236}">
                  <a16:creationId xmlns:a16="http://schemas.microsoft.com/office/drawing/2014/main" id="{41F0C0EA-781D-4A66-9C78-9886EEE77A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6" cy="785818"/>
              <a:chOff x="571472" y="4143380"/>
              <a:chExt cx="7429552" cy="1785937"/>
            </a:xfrm>
          </p:grpSpPr>
          <p:grpSp>
            <p:nvGrpSpPr>
              <p:cNvPr id="33842" name="Группа 16">
                <a:extLst>
                  <a:ext uri="{FF2B5EF4-FFF2-40B4-BE49-F238E27FC236}">
                    <a16:creationId xmlns:a16="http://schemas.microsoft.com/office/drawing/2014/main" id="{05857859-F4AF-434E-AFEB-61E81E5F84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58" name="Прямоугольник 57">
                  <a:extLst>
                    <a:ext uri="{FF2B5EF4-FFF2-40B4-BE49-F238E27FC236}">
                      <a16:creationId xmlns:a16="http://schemas.microsoft.com/office/drawing/2014/main" id="{1753F4E9-D53F-4B9C-B402-1E85BA80B5E2}"/>
                    </a:ext>
                  </a:extLst>
                </p:cNvPr>
                <p:cNvSpPr/>
                <p:nvPr/>
              </p:nvSpPr>
              <p:spPr>
                <a:xfrm>
                  <a:off x="5572007" y="3641858"/>
                  <a:ext cx="2928895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59" name="Прямая соединительная линия 58">
                  <a:extLst>
                    <a:ext uri="{FF2B5EF4-FFF2-40B4-BE49-F238E27FC236}">
                      <a16:creationId xmlns:a16="http://schemas.microsoft.com/office/drawing/2014/main" id="{5F140C4A-889F-454B-8C3C-7FDC08B01384}"/>
                    </a:ext>
                  </a:extLst>
                </p:cNvPr>
                <p:cNvCxnSpPr/>
                <p:nvPr/>
              </p:nvCxnSpPr>
              <p:spPr>
                <a:xfrm>
                  <a:off x="5572007" y="3641858"/>
                  <a:ext cx="2928895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Овал 65">
                  <a:extLst>
                    <a:ext uri="{FF2B5EF4-FFF2-40B4-BE49-F238E27FC236}">
                      <a16:creationId xmlns:a16="http://schemas.microsoft.com/office/drawing/2014/main" id="{E0B3882C-D548-4769-AE1A-B9BA38BECBF9}"/>
                    </a:ext>
                  </a:extLst>
                </p:cNvPr>
                <p:cNvSpPr/>
                <p:nvPr/>
              </p:nvSpPr>
              <p:spPr>
                <a:xfrm>
                  <a:off x="7571767" y="3786177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3843" name="Группа 16">
                <a:extLst>
                  <a:ext uri="{FF2B5EF4-FFF2-40B4-BE49-F238E27FC236}">
                    <a16:creationId xmlns:a16="http://schemas.microsoft.com/office/drawing/2014/main" id="{6C53D0FC-F96D-405D-9549-2DE615FAA8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55" name="Прямоугольник 54">
                  <a:extLst>
                    <a:ext uri="{FF2B5EF4-FFF2-40B4-BE49-F238E27FC236}">
                      <a16:creationId xmlns:a16="http://schemas.microsoft.com/office/drawing/2014/main" id="{A9C1AAAA-DDDA-41C8-8B45-D2618DFC8F7D}"/>
                    </a:ext>
                  </a:extLst>
                </p:cNvPr>
                <p:cNvSpPr/>
                <p:nvPr/>
              </p:nvSpPr>
              <p:spPr>
                <a:xfrm>
                  <a:off x="5572096" y="3641858"/>
                  <a:ext cx="2928890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56" name="Прямая соединительная линия 55">
                  <a:extLst>
                    <a:ext uri="{FF2B5EF4-FFF2-40B4-BE49-F238E27FC236}">
                      <a16:creationId xmlns:a16="http://schemas.microsoft.com/office/drawing/2014/main" id="{0AB86663-033F-4D5A-B6E6-8CDE8286EE7D}"/>
                    </a:ext>
                  </a:extLst>
                </p:cNvPr>
                <p:cNvCxnSpPr/>
                <p:nvPr/>
              </p:nvCxnSpPr>
              <p:spPr>
                <a:xfrm>
                  <a:off x="5572096" y="3641858"/>
                  <a:ext cx="2928890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Овал 56">
                  <a:extLst>
                    <a:ext uri="{FF2B5EF4-FFF2-40B4-BE49-F238E27FC236}">
                      <a16:creationId xmlns:a16="http://schemas.microsoft.com/office/drawing/2014/main" id="{E6AEF030-A304-473C-9668-4B4123C5ECC2}"/>
                    </a:ext>
                  </a:extLst>
                </p:cNvPr>
                <p:cNvSpPr/>
                <p:nvPr/>
              </p:nvSpPr>
              <p:spPr>
                <a:xfrm>
                  <a:off x="7571855" y="3786177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53" name="Прямоугольник 52">
                <a:extLst>
                  <a:ext uri="{FF2B5EF4-FFF2-40B4-BE49-F238E27FC236}">
                    <a16:creationId xmlns:a16="http://schemas.microsoft.com/office/drawing/2014/main" id="{87EB0B17-9819-4312-B86E-F7A786B413A9}"/>
                  </a:ext>
                </a:extLst>
              </p:cNvPr>
              <p:cNvSpPr/>
              <p:nvPr/>
            </p:nvSpPr>
            <p:spPr>
              <a:xfrm>
                <a:off x="6429179" y="4356238"/>
                <a:ext cx="1570553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54" name="Прямоугольник 53">
                <a:extLst>
                  <a:ext uri="{FF2B5EF4-FFF2-40B4-BE49-F238E27FC236}">
                    <a16:creationId xmlns:a16="http://schemas.microsoft.com/office/drawing/2014/main" id="{CE8414A8-2715-4FE3-BD65-207660DBC1A3}"/>
                  </a:ext>
                </a:extLst>
              </p:cNvPr>
              <p:cNvSpPr/>
              <p:nvPr/>
            </p:nvSpPr>
            <p:spPr>
              <a:xfrm rot="5400000">
                <a:off x="2642715" y="5000960"/>
                <a:ext cx="1785930" cy="70747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74">
            <a:extLst>
              <a:ext uri="{FF2B5EF4-FFF2-40B4-BE49-F238E27FC236}">
                <a16:creationId xmlns:a16="http://schemas.microsoft.com/office/drawing/2014/main" id="{50685149-9C8E-4C6E-A5A4-3B818421CD50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33830" name="Рисунок 75" descr="сундук.jpg">
              <a:extLst>
                <a:ext uri="{FF2B5EF4-FFF2-40B4-BE49-F238E27FC236}">
                  <a16:creationId xmlns:a16="http://schemas.microsoft.com/office/drawing/2014/main" id="{E76E6BDD-A376-4FB0-B550-4AC2DD9D9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831" name="Группа 15">
              <a:extLst>
                <a:ext uri="{FF2B5EF4-FFF2-40B4-BE49-F238E27FC236}">
                  <a16:creationId xmlns:a16="http://schemas.microsoft.com/office/drawing/2014/main" id="{2EA04074-F03F-4FFD-A4FC-D8C6D44B07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33832" name="Группа 5">
                <a:extLst>
                  <a:ext uri="{FF2B5EF4-FFF2-40B4-BE49-F238E27FC236}">
                    <a16:creationId xmlns:a16="http://schemas.microsoft.com/office/drawing/2014/main" id="{A388E6EC-4AC3-4FFB-A0E2-595F1FC59E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4" name="Прямоугольник 83">
                  <a:extLst>
                    <a:ext uri="{FF2B5EF4-FFF2-40B4-BE49-F238E27FC236}">
                      <a16:creationId xmlns:a16="http://schemas.microsoft.com/office/drawing/2014/main" id="{379F490E-0BC0-461C-B28A-13D702BDC439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0636D1C6-4353-4179-97CF-109557F19A51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3833" name="Группа 8">
                <a:extLst>
                  <a:ext uri="{FF2B5EF4-FFF2-40B4-BE49-F238E27FC236}">
                    <a16:creationId xmlns:a16="http://schemas.microsoft.com/office/drawing/2014/main" id="{627C17FC-9E15-4B34-B8DF-635806E474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1" name="Прямоугольник 80">
                  <a:extLst>
                    <a:ext uri="{FF2B5EF4-FFF2-40B4-BE49-F238E27FC236}">
                      <a16:creationId xmlns:a16="http://schemas.microsoft.com/office/drawing/2014/main" id="{77F1B505-D2E2-4DF9-B2C5-8866D2A72594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2" name="Прямая соединительная линия 81">
                  <a:extLst>
                    <a:ext uri="{FF2B5EF4-FFF2-40B4-BE49-F238E27FC236}">
                      <a16:creationId xmlns:a16="http://schemas.microsoft.com/office/drawing/2014/main" id="{BD1954E7-245B-4AA7-A56F-1BF57E6129BA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3" name="Овал 82">
                  <a:extLst>
                    <a:ext uri="{FF2B5EF4-FFF2-40B4-BE49-F238E27FC236}">
                      <a16:creationId xmlns:a16="http://schemas.microsoft.com/office/drawing/2014/main" id="{6E0AAAA3-37F0-47B8-A9B6-43A4F5C0526B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0" name="Прямоугольник 79">
                <a:extLst>
                  <a:ext uri="{FF2B5EF4-FFF2-40B4-BE49-F238E27FC236}">
                    <a16:creationId xmlns:a16="http://schemas.microsoft.com/office/drawing/2014/main" id="{5AF47DCA-E5B2-4BBD-9EC0-24F2F8CF699B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85">
            <a:extLst>
              <a:ext uri="{FF2B5EF4-FFF2-40B4-BE49-F238E27FC236}">
                <a16:creationId xmlns:a16="http://schemas.microsoft.com/office/drawing/2014/main" id="{95D58403-929B-4AE4-B0A4-9B53577900FE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33819" name="Рисунок 86" descr="сундук.jpg">
              <a:extLst>
                <a:ext uri="{FF2B5EF4-FFF2-40B4-BE49-F238E27FC236}">
                  <a16:creationId xmlns:a16="http://schemas.microsoft.com/office/drawing/2014/main" id="{52080CAB-0FDA-4CCA-A03A-098C69FF8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820" name="Группа 17">
              <a:extLst>
                <a:ext uri="{FF2B5EF4-FFF2-40B4-BE49-F238E27FC236}">
                  <a16:creationId xmlns:a16="http://schemas.microsoft.com/office/drawing/2014/main" id="{E256C468-6E5B-47AA-82FC-334D205714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1" cy="857239"/>
              <a:chOff x="1643042" y="4071942"/>
              <a:chExt cx="6000792" cy="1785938"/>
            </a:xfrm>
          </p:grpSpPr>
          <p:grpSp>
            <p:nvGrpSpPr>
              <p:cNvPr id="33821" name="Группа 5">
                <a:extLst>
                  <a:ext uri="{FF2B5EF4-FFF2-40B4-BE49-F238E27FC236}">
                    <a16:creationId xmlns:a16="http://schemas.microsoft.com/office/drawing/2014/main" id="{4CEF26FB-B70C-4D0C-A04D-50B5CEE17C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96" name="Прямоугольник 95">
                  <a:extLst>
                    <a:ext uri="{FF2B5EF4-FFF2-40B4-BE49-F238E27FC236}">
                      <a16:creationId xmlns:a16="http://schemas.microsoft.com/office/drawing/2014/main" id="{5D09DCB7-4917-41DB-A0ED-B9F7A4EB19DB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97" name="Овал 96">
                  <a:extLst>
                    <a:ext uri="{FF2B5EF4-FFF2-40B4-BE49-F238E27FC236}">
                      <a16:creationId xmlns:a16="http://schemas.microsoft.com/office/drawing/2014/main" id="{E1DCEB49-4A8A-4C71-8BB1-8DF12DF61ABC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3822" name="Группа 8">
                <a:extLst>
                  <a:ext uri="{FF2B5EF4-FFF2-40B4-BE49-F238E27FC236}">
                    <a16:creationId xmlns:a16="http://schemas.microsoft.com/office/drawing/2014/main" id="{FDC715DF-9312-4E81-B9E1-0C001004D4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93" name="Прямоугольник 92">
                  <a:extLst>
                    <a:ext uri="{FF2B5EF4-FFF2-40B4-BE49-F238E27FC236}">
                      <a16:creationId xmlns:a16="http://schemas.microsoft.com/office/drawing/2014/main" id="{3EEBEC59-56D4-45DC-955F-0568409359F3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4" name="Прямая соединительная линия 93">
                  <a:extLst>
                    <a:ext uri="{FF2B5EF4-FFF2-40B4-BE49-F238E27FC236}">
                      <a16:creationId xmlns:a16="http://schemas.microsoft.com/office/drawing/2014/main" id="{25EE42AC-F31F-4ED0-806E-70785933641D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" name="Овал 94">
                  <a:extLst>
                    <a:ext uri="{FF2B5EF4-FFF2-40B4-BE49-F238E27FC236}">
                      <a16:creationId xmlns:a16="http://schemas.microsoft.com/office/drawing/2014/main" id="{98CE143F-F754-4595-AE95-DD041550E343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91" name="Прямоугольник 90">
                <a:extLst>
                  <a:ext uri="{FF2B5EF4-FFF2-40B4-BE49-F238E27FC236}">
                    <a16:creationId xmlns:a16="http://schemas.microsoft.com/office/drawing/2014/main" id="{A7D7F371-9FA2-42F0-A815-0B6F65A945E6}"/>
                  </a:ext>
                </a:extLst>
              </p:cNvPr>
              <p:cNvSpPr/>
              <p:nvPr/>
            </p:nvSpPr>
            <p:spPr>
              <a:xfrm>
                <a:off x="6144434" y="4214140"/>
                <a:ext cx="1500437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рямоугольник 91">
                <a:extLst>
                  <a:ext uri="{FF2B5EF4-FFF2-40B4-BE49-F238E27FC236}">
                    <a16:creationId xmlns:a16="http://schemas.microsoft.com/office/drawing/2014/main" id="{29340F66-8210-4D11-952D-2E8FFBCBFE64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" name="Группа 97">
            <a:extLst>
              <a:ext uri="{FF2B5EF4-FFF2-40B4-BE49-F238E27FC236}">
                <a16:creationId xmlns:a16="http://schemas.microsoft.com/office/drawing/2014/main" id="{F4682ABB-159E-4748-AC7E-5DA8261C4D7B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33809" name="Рисунок 98" descr="сундук.jpg">
              <a:extLst>
                <a:ext uri="{FF2B5EF4-FFF2-40B4-BE49-F238E27FC236}">
                  <a16:creationId xmlns:a16="http://schemas.microsoft.com/office/drawing/2014/main" id="{1DB58F7D-ECA3-4E5D-B71C-EA86C97A5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810" name="Группа 15">
              <a:extLst>
                <a:ext uri="{FF2B5EF4-FFF2-40B4-BE49-F238E27FC236}">
                  <a16:creationId xmlns:a16="http://schemas.microsoft.com/office/drawing/2014/main" id="{9611173A-8AC7-4077-A9D6-C12BFBEBE9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33811" name="Группа 100">
                <a:extLst>
                  <a:ext uri="{FF2B5EF4-FFF2-40B4-BE49-F238E27FC236}">
                    <a16:creationId xmlns:a16="http://schemas.microsoft.com/office/drawing/2014/main" id="{CCCA0160-E47A-4A9C-8593-1206DD6534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107" name="Прямоугольник 106">
                  <a:extLst>
                    <a:ext uri="{FF2B5EF4-FFF2-40B4-BE49-F238E27FC236}">
                      <a16:creationId xmlns:a16="http://schemas.microsoft.com/office/drawing/2014/main" id="{9A0CE0A3-1072-424D-8F6B-AD046EEFF994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08" name="Овал 107">
                  <a:extLst>
                    <a:ext uri="{FF2B5EF4-FFF2-40B4-BE49-F238E27FC236}">
                      <a16:creationId xmlns:a16="http://schemas.microsoft.com/office/drawing/2014/main" id="{A5C4F601-6037-4185-99BB-7CDA49743D87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3812" name="Группа 8">
                <a:extLst>
                  <a:ext uri="{FF2B5EF4-FFF2-40B4-BE49-F238E27FC236}">
                    <a16:creationId xmlns:a16="http://schemas.microsoft.com/office/drawing/2014/main" id="{F852AA98-299E-477B-BF52-850B93D233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104" name="Прямоугольник 103">
                  <a:extLst>
                    <a:ext uri="{FF2B5EF4-FFF2-40B4-BE49-F238E27FC236}">
                      <a16:creationId xmlns:a16="http://schemas.microsoft.com/office/drawing/2014/main" id="{4C346759-DE5F-42C8-8A0A-B328696086A1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5" name="Прямая соединительная линия 104">
                  <a:extLst>
                    <a:ext uri="{FF2B5EF4-FFF2-40B4-BE49-F238E27FC236}">
                      <a16:creationId xmlns:a16="http://schemas.microsoft.com/office/drawing/2014/main" id="{B496F1D9-5ECD-4B20-BCFE-D029382CC6D1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Овал 105">
                  <a:extLst>
                    <a:ext uri="{FF2B5EF4-FFF2-40B4-BE49-F238E27FC236}">
                      <a16:creationId xmlns:a16="http://schemas.microsoft.com/office/drawing/2014/main" id="{F37CA359-3606-4D50-91B4-2E16061E007A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03" name="Прямоугольник 102">
                <a:extLst>
                  <a:ext uri="{FF2B5EF4-FFF2-40B4-BE49-F238E27FC236}">
                    <a16:creationId xmlns:a16="http://schemas.microsoft.com/office/drawing/2014/main" id="{FE4F1F1C-B699-4E94-ACFC-BA99A55830F9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08">
            <a:extLst>
              <a:ext uri="{FF2B5EF4-FFF2-40B4-BE49-F238E27FC236}">
                <a16:creationId xmlns:a16="http://schemas.microsoft.com/office/drawing/2014/main" id="{090F558E-272E-4064-86BB-0AB98FF8BF91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33802" name="Рисунок 109" descr="сундук.jpg">
              <a:extLst>
                <a:ext uri="{FF2B5EF4-FFF2-40B4-BE49-F238E27FC236}">
                  <a16:creationId xmlns:a16="http://schemas.microsoft.com/office/drawing/2014/main" id="{4F99F126-46E7-44CB-BF31-AA96E1186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803" name="Группа 11">
              <a:extLst>
                <a:ext uri="{FF2B5EF4-FFF2-40B4-BE49-F238E27FC236}">
                  <a16:creationId xmlns:a16="http://schemas.microsoft.com/office/drawing/2014/main" id="{214877AF-EE5A-40ED-AA6A-B4AE16F80A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33804" name="Группа 16">
                <a:extLst>
                  <a:ext uri="{FF2B5EF4-FFF2-40B4-BE49-F238E27FC236}">
                    <a16:creationId xmlns:a16="http://schemas.microsoft.com/office/drawing/2014/main" id="{6E1D0A0D-D142-46F5-A35D-9B7DD408DF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4" name="Прямоугольник 113">
                  <a:extLst>
                    <a:ext uri="{FF2B5EF4-FFF2-40B4-BE49-F238E27FC236}">
                      <a16:creationId xmlns:a16="http://schemas.microsoft.com/office/drawing/2014/main" id="{1D5A5A55-BE26-4FDC-8A65-6A7577D8AFCD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5" name="Прямая соединительная линия 114">
                  <a:extLst>
                    <a:ext uri="{FF2B5EF4-FFF2-40B4-BE49-F238E27FC236}">
                      <a16:creationId xmlns:a16="http://schemas.microsoft.com/office/drawing/2014/main" id="{40D71445-C516-4986-98C0-6F25FF842F9A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6" name="Овал 115">
                  <a:extLst>
                    <a:ext uri="{FF2B5EF4-FFF2-40B4-BE49-F238E27FC236}">
                      <a16:creationId xmlns:a16="http://schemas.microsoft.com/office/drawing/2014/main" id="{11DA2AB5-3C10-4169-A73D-9C343C487F34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71853044-2326-448D-B857-81E85A6B0367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0" name="Управляющая кнопка: домой 5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6E59D6E-0EA9-44F8-B595-CF3BEDE2431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762E-6 C 0.00034 0.0081 -0.00035 0.01643 0.00104 0.02429 C 0.00729 0.05807 0.03073 0.06639 0.05173 0.07865 C 0.05972 0.08328 0.06718 0.08814 0.07534 0.09161 C 0.08784 0.10919 0.07916 0.12376 0.07639 0.14597 C 0.07673 0.15846 0.07621 0.17095 0.07743 0.18321 C 0.07795 0.18761 0.08159 0.19061 0.08281 0.19478 C 0.0908 0.22439 0.10902 0.23294 0.1302 0.24197 C 0.16041 0.27389 0.25399 0.2577 0.26232 0.2577 C 0.27187 0.2607 0.28177 0.26093 0.29149 0.26348 C 0.30868 0.26255 0.32586 0.26278 0.34305 0.2607 C 0.35868 0.25885 0.3743 0.24335 0.38715 0.23202 C 0.3927 0.22115 0.3967 0.21004 0.4 0.19755 C 0.39739 0.16679 0.39722 0.13001 0.38177 0.10456 C 0.3802 0.09808 0.37812 0.09762 0.3743 0.093 C 0.3684 0.08582 0.36319 0.07935 0.35694 0.07287 C 0.35434 0.06593 0.35277 0.05876 0.35052 0.05159 C 0.34757 0.02637 0.33854 -0.00855 0.36128 -0.01873 C 0.36441 -0.02475 0.36475 -0.02822 0.36562 -0.03585 C 0.36493 -0.04603 0.36597 -0.0569 0.36024 -0.06453 " pathEditMode="relative" ptsTypes="fffffffffffffffffffA">
                                      <p:cBhvr>
                                        <p:cTn id="26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F1045F4E-6362-4CD5-968A-98F64C430815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8" name="Рисунок 67" descr="трава.jpg">
            <a:extLst>
              <a:ext uri="{FF2B5EF4-FFF2-40B4-BE49-F238E27FC236}">
                <a16:creationId xmlns:a16="http://schemas.microsoft.com/office/drawing/2014/main" id="{52CC3AF4-ACA2-4285-AE86-86AB073762D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1000125"/>
            <a:ext cx="1538288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72">
            <a:extLst>
              <a:ext uri="{FF2B5EF4-FFF2-40B4-BE49-F238E27FC236}">
                <a16:creationId xmlns:a16="http://schemas.microsoft.com/office/drawing/2014/main" id="{B77B5C71-B052-4D9D-A275-6456FBFC3415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34865" name="Рисунок 2" descr="сундук.jpg">
              <a:extLst>
                <a:ext uri="{FF2B5EF4-FFF2-40B4-BE49-F238E27FC236}">
                  <a16:creationId xmlns:a16="http://schemas.microsoft.com/office/drawing/2014/main" id="{43375795-D4C2-476A-B978-8F6F01F96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866" name="Группа 17">
              <a:extLst>
                <a:ext uri="{FF2B5EF4-FFF2-40B4-BE49-F238E27FC236}">
                  <a16:creationId xmlns:a16="http://schemas.microsoft.com/office/drawing/2014/main" id="{F13A341F-F973-4A5B-97FC-FA654DBEF7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0" cy="857239"/>
              <a:chOff x="1643042" y="4071942"/>
              <a:chExt cx="6000792" cy="1785938"/>
            </a:xfrm>
          </p:grpSpPr>
          <p:grpSp>
            <p:nvGrpSpPr>
              <p:cNvPr id="34867" name="Группа 5">
                <a:extLst>
                  <a:ext uri="{FF2B5EF4-FFF2-40B4-BE49-F238E27FC236}">
                    <a16:creationId xmlns:a16="http://schemas.microsoft.com/office/drawing/2014/main" id="{810CA4C5-8C9C-4E84-AD3C-67E280BE3E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24" name="Прямоугольник 23">
                  <a:extLst>
                    <a:ext uri="{FF2B5EF4-FFF2-40B4-BE49-F238E27FC236}">
                      <a16:creationId xmlns:a16="http://schemas.microsoft.com/office/drawing/2014/main" id="{32690AA0-5D37-483A-BE32-8FB2E4169509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5" name="Овал 24">
                  <a:extLst>
                    <a:ext uri="{FF2B5EF4-FFF2-40B4-BE49-F238E27FC236}">
                      <a16:creationId xmlns:a16="http://schemas.microsoft.com/office/drawing/2014/main" id="{5DCF7756-9315-4913-BD9E-2D164DDA7A8F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4868" name="Группа 8">
                <a:extLst>
                  <a:ext uri="{FF2B5EF4-FFF2-40B4-BE49-F238E27FC236}">
                    <a16:creationId xmlns:a16="http://schemas.microsoft.com/office/drawing/2014/main" id="{FF808FF5-BB38-41AE-B93B-3D17607D54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21" name="Прямоугольник 20">
                  <a:extLst>
                    <a:ext uri="{FF2B5EF4-FFF2-40B4-BE49-F238E27FC236}">
                      <a16:creationId xmlns:a16="http://schemas.microsoft.com/office/drawing/2014/main" id="{D4A0DAFC-F204-4DA6-9375-5541C043116F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D31DBF81-4559-4B31-825E-1135FC560992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Овал 22">
                  <a:extLst>
                    <a:ext uri="{FF2B5EF4-FFF2-40B4-BE49-F238E27FC236}">
                      <a16:creationId xmlns:a16="http://schemas.microsoft.com/office/drawing/2014/main" id="{BBA8CE91-5DF7-4EC0-87FF-71A3C8C3EAE4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id="{B7E6A587-C91F-42B5-AD78-90E138DC14F6}"/>
                  </a:ext>
                </a:extLst>
              </p:cNvPr>
              <p:cNvSpPr/>
              <p:nvPr/>
            </p:nvSpPr>
            <p:spPr>
              <a:xfrm>
                <a:off x="6144436" y="4214140"/>
                <a:ext cx="1500438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34AEA8B3-7CE1-4548-A91B-2D138545F088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74">
            <a:extLst>
              <a:ext uri="{FF2B5EF4-FFF2-40B4-BE49-F238E27FC236}">
                <a16:creationId xmlns:a16="http://schemas.microsoft.com/office/drawing/2014/main" id="{0014CEE9-C14D-4225-B805-58555A6F0B1F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142875"/>
            <a:ext cx="2778125" cy="2276475"/>
            <a:chOff x="6143636" y="142852"/>
            <a:chExt cx="2777648" cy="2276482"/>
          </a:xfrm>
        </p:grpSpPr>
        <p:pic>
          <p:nvPicPr>
            <p:cNvPr id="34853" name="Рисунок 75" descr="сундук.jpg">
              <a:extLst>
                <a:ext uri="{FF2B5EF4-FFF2-40B4-BE49-F238E27FC236}">
                  <a16:creationId xmlns:a16="http://schemas.microsoft.com/office/drawing/2014/main" id="{1C0384A9-FF22-4FE3-A9B8-D32091326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854" name="Группа 18">
              <a:extLst>
                <a:ext uri="{FF2B5EF4-FFF2-40B4-BE49-F238E27FC236}">
                  <a16:creationId xmlns:a16="http://schemas.microsoft.com/office/drawing/2014/main" id="{050901F5-A16A-4B29-9EA4-DD112B97F6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34855" name="Группа 16">
                <a:extLst>
                  <a:ext uri="{FF2B5EF4-FFF2-40B4-BE49-F238E27FC236}">
                    <a16:creationId xmlns:a16="http://schemas.microsoft.com/office/drawing/2014/main" id="{AF4261FA-9103-4B36-8A37-3863C73E7A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85" name="Прямоугольник 84">
                  <a:extLst>
                    <a:ext uri="{FF2B5EF4-FFF2-40B4-BE49-F238E27FC236}">
                      <a16:creationId xmlns:a16="http://schemas.microsoft.com/office/drawing/2014/main" id="{1232DB82-582D-4CCB-9D6A-7B1C9AABA359}"/>
                    </a:ext>
                  </a:extLst>
                </p:cNvPr>
                <p:cNvSpPr/>
                <p:nvPr/>
              </p:nvSpPr>
              <p:spPr>
                <a:xfrm>
                  <a:off x="5572010" y="3641856"/>
                  <a:ext cx="2928895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6" name="Прямая соединительная линия 85">
                  <a:extLst>
                    <a:ext uri="{FF2B5EF4-FFF2-40B4-BE49-F238E27FC236}">
                      <a16:creationId xmlns:a16="http://schemas.microsoft.com/office/drawing/2014/main" id="{E4AB2BE2-A1AB-4311-9767-4C0803F245A4}"/>
                    </a:ext>
                  </a:extLst>
                </p:cNvPr>
                <p:cNvCxnSpPr/>
                <p:nvPr/>
              </p:nvCxnSpPr>
              <p:spPr>
                <a:xfrm>
                  <a:off x="5572010" y="3641856"/>
                  <a:ext cx="2928895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2B544DFD-DCDB-4505-AE7D-FCDE4FF9446B}"/>
                    </a:ext>
                  </a:extLst>
                </p:cNvPr>
                <p:cNvSpPr/>
                <p:nvPr/>
              </p:nvSpPr>
              <p:spPr>
                <a:xfrm>
                  <a:off x="7571770" y="3786175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4856" name="Группа 16">
                <a:extLst>
                  <a:ext uri="{FF2B5EF4-FFF2-40B4-BE49-F238E27FC236}">
                    <a16:creationId xmlns:a16="http://schemas.microsoft.com/office/drawing/2014/main" id="{4DB33309-2DA7-4344-BDB3-7863B954BD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82" name="Прямоугольник 81">
                  <a:extLst>
                    <a:ext uri="{FF2B5EF4-FFF2-40B4-BE49-F238E27FC236}">
                      <a16:creationId xmlns:a16="http://schemas.microsoft.com/office/drawing/2014/main" id="{19E09AA1-2379-4F20-9232-07EE52ECCE3E}"/>
                    </a:ext>
                  </a:extLst>
                </p:cNvPr>
                <p:cNvSpPr/>
                <p:nvPr/>
              </p:nvSpPr>
              <p:spPr>
                <a:xfrm>
                  <a:off x="5572096" y="3641856"/>
                  <a:ext cx="2928893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3" name="Прямая соединительная линия 82">
                  <a:extLst>
                    <a:ext uri="{FF2B5EF4-FFF2-40B4-BE49-F238E27FC236}">
                      <a16:creationId xmlns:a16="http://schemas.microsoft.com/office/drawing/2014/main" id="{A64883F5-DBDF-4503-B1F4-2A56A2573597}"/>
                    </a:ext>
                  </a:extLst>
                </p:cNvPr>
                <p:cNvCxnSpPr/>
                <p:nvPr/>
              </p:nvCxnSpPr>
              <p:spPr>
                <a:xfrm>
                  <a:off x="5572096" y="3641856"/>
                  <a:ext cx="2928893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4" name="Овал 83">
                  <a:extLst>
                    <a:ext uri="{FF2B5EF4-FFF2-40B4-BE49-F238E27FC236}">
                      <a16:creationId xmlns:a16="http://schemas.microsoft.com/office/drawing/2014/main" id="{C7F95A75-5F93-4CEF-AC50-199DBEEA6F52}"/>
                    </a:ext>
                  </a:extLst>
                </p:cNvPr>
                <p:cNvSpPr/>
                <p:nvPr/>
              </p:nvSpPr>
              <p:spPr>
                <a:xfrm>
                  <a:off x="7571857" y="3786175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0" name="Прямоугольник 79">
                <a:extLst>
                  <a:ext uri="{FF2B5EF4-FFF2-40B4-BE49-F238E27FC236}">
                    <a16:creationId xmlns:a16="http://schemas.microsoft.com/office/drawing/2014/main" id="{B38E0470-E517-4191-A715-DF65CF139414}"/>
                  </a:ext>
                </a:extLst>
              </p:cNvPr>
              <p:cNvSpPr/>
              <p:nvPr/>
            </p:nvSpPr>
            <p:spPr>
              <a:xfrm>
                <a:off x="6429181" y="4356237"/>
                <a:ext cx="1570553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632A8921-C2F7-4B70-84C9-C51F80B8ADB2}"/>
                  </a:ext>
                </a:extLst>
              </p:cNvPr>
              <p:cNvSpPr/>
              <p:nvPr/>
            </p:nvSpPr>
            <p:spPr>
              <a:xfrm rot="5400000">
                <a:off x="2642716" y="5000959"/>
                <a:ext cx="1785930" cy="70747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87">
            <a:extLst>
              <a:ext uri="{FF2B5EF4-FFF2-40B4-BE49-F238E27FC236}">
                <a16:creationId xmlns:a16="http://schemas.microsoft.com/office/drawing/2014/main" id="{4097DE6F-839D-4B67-BAE3-58F88AAAF8C5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34843" name="Рисунок 88" descr="сундук.jpg">
              <a:extLst>
                <a:ext uri="{FF2B5EF4-FFF2-40B4-BE49-F238E27FC236}">
                  <a16:creationId xmlns:a16="http://schemas.microsoft.com/office/drawing/2014/main" id="{C3520D40-228F-4BD3-B405-6BD98FEAE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844" name="Группа 15">
              <a:extLst>
                <a:ext uri="{FF2B5EF4-FFF2-40B4-BE49-F238E27FC236}">
                  <a16:creationId xmlns:a16="http://schemas.microsoft.com/office/drawing/2014/main" id="{415F4408-0CC5-4D9E-A909-31FB05C12D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34845" name="Группа 5">
                <a:extLst>
                  <a:ext uri="{FF2B5EF4-FFF2-40B4-BE49-F238E27FC236}">
                    <a16:creationId xmlns:a16="http://schemas.microsoft.com/office/drawing/2014/main" id="{1B925EED-EACE-4CEE-A7E7-922BCB8085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97" name="Прямоугольник 96">
                  <a:extLst>
                    <a:ext uri="{FF2B5EF4-FFF2-40B4-BE49-F238E27FC236}">
                      <a16:creationId xmlns:a16="http://schemas.microsoft.com/office/drawing/2014/main" id="{D0B00192-89DE-44BD-89C2-7A1AC45C19EA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98" name="Овал 97">
                  <a:extLst>
                    <a:ext uri="{FF2B5EF4-FFF2-40B4-BE49-F238E27FC236}">
                      <a16:creationId xmlns:a16="http://schemas.microsoft.com/office/drawing/2014/main" id="{A2D389D8-2A5E-458C-9937-BFDBED4D63C8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4846" name="Группа 8">
                <a:extLst>
                  <a:ext uri="{FF2B5EF4-FFF2-40B4-BE49-F238E27FC236}">
                    <a16:creationId xmlns:a16="http://schemas.microsoft.com/office/drawing/2014/main" id="{EFBC54BA-C9DA-4046-8432-22E97AF946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94" name="Прямоугольник 93">
                  <a:extLst>
                    <a:ext uri="{FF2B5EF4-FFF2-40B4-BE49-F238E27FC236}">
                      <a16:creationId xmlns:a16="http://schemas.microsoft.com/office/drawing/2014/main" id="{D3D1687A-0C12-42D0-9E5F-3CF748343309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5" name="Прямая соединительная линия 94">
                  <a:extLst>
                    <a:ext uri="{FF2B5EF4-FFF2-40B4-BE49-F238E27FC236}">
                      <a16:creationId xmlns:a16="http://schemas.microsoft.com/office/drawing/2014/main" id="{41F32EF7-3CE4-4628-A850-D703DB751160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6" name="Овал 95">
                  <a:extLst>
                    <a:ext uri="{FF2B5EF4-FFF2-40B4-BE49-F238E27FC236}">
                      <a16:creationId xmlns:a16="http://schemas.microsoft.com/office/drawing/2014/main" id="{CEC4F70F-4763-4800-ADDB-BF962DCED794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7D0FAC6C-E042-4E49-9806-A0D98B483E34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" name="Группа 98">
            <a:extLst>
              <a:ext uri="{FF2B5EF4-FFF2-40B4-BE49-F238E27FC236}">
                <a16:creationId xmlns:a16="http://schemas.microsoft.com/office/drawing/2014/main" id="{C758A6FB-408A-4E96-A4A4-C2EF459702DB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34833" name="Рисунок 99" descr="сундук.jpg">
              <a:extLst>
                <a:ext uri="{FF2B5EF4-FFF2-40B4-BE49-F238E27FC236}">
                  <a16:creationId xmlns:a16="http://schemas.microsoft.com/office/drawing/2014/main" id="{7C2362CF-C214-4D11-BCEA-E8CB5AD2A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834" name="Группа 15">
              <a:extLst>
                <a:ext uri="{FF2B5EF4-FFF2-40B4-BE49-F238E27FC236}">
                  <a16:creationId xmlns:a16="http://schemas.microsoft.com/office/drawing/2014/main" id="{1AF3720A-FABA-42F8-99AE-6515F37319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34835" name="Группа 101">
                <a:extLst>
                  <a:ext uri="{FF2B5EF4-FFF2-40B4-BE49-F238E27FC236}">
                    <a16:creationId xmlns:a16="http://schemas.microsoft.com/office/drawing/2014/main" id="{FACD2B3A-F5CB-4CE6-AAB1-5D3EBD599E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108" name="Прямоугольник 107">
                  <a:extLst>
                    <a:ext uri="{FF2B5EF4-FFF2-40B4-BE49-F238E27FC236}">
                      <a16:creationId xmlns:a16="http://schemas.microsoft.com/office/drawing/2014/main" id="{6510A15C-B17F-4FB1-A782-FA0F9EDB3C9E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09" name="Овал 108">
                  <a:extLst>
                    <a:ext uri="{FF2B5EF4-FFF2-40B4-BE49-F238E27FC236}">
                      <a16:creationId xmlns:a16="http://schemas.microsoft.com/office/drawing/2014/main" id="{D6C13E5A-E56B-43DA-8867-589130E554B1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4836" name="Группа 8">
                <a:extLst>
                  <a:ext uri="{FF2B5EF4-FFF2-40B4-BE49-F238E27FC236}">
                    <a16:creationId xmlns:a16="http://schemas.microsoft.com/office/drawing/2014/main" id="{84EC21FE-0F1C-4198-BE7C-69534716A1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105" name="Прямоугольник 104">
                  <a:extLst>
                    <a:ext uri="{FF2B5EF4-FFF2-40B4-BE49-F238E27FC236}">
                      <a16:creationId xmlns:a16="http://schemas.microsoft.com/office/drawing/2014/main" id="{40C01BA2-64E6-4B8B-8B86-79C6E3647AF6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6" name="Прямая соединительная линия 105">
                  <a:extLst>
                    <a:ext uri="{FF2B5EF4-FFF2-40B4-BE49-F238E27FC236}">
                      <a16:creationId xmlns:a16="http://schemas.microsoft.com/office/drawing/2014/main" id="{A41C176B-20DF-4457-B303-DE6B2B2C21F2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7" name="Овал 106">
                  <a:extLst>
                    <a:ext uri="{FF2B5EF4-FFF2-40B4-BE49-F238E27FC236}">
                      <a16:creationId xmlns:a16="http://schemas.microsoft.com/office/drawing/2014/main" id="{5F7E4830-1EB0-4D27-9C7C-8B77D498FDA2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04" name="Прямоугольник 103">
                <a:extLst>
                  <a:ext uri="{FF2B5EF4-FFF2-40B4-BE49-F238E27FC236}">
                    <a16:creationId xmlns:a16="http://schemas.microsoft.com/office/drawing/2014/main" id="{E0D308B0-BF0E-458C-B600-9CA033CF5046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09">
            <a:extLst>
              <a:ext uri="{FF2B5EF4-FFF2-40B4-BE49-F238E27FC236}">
                <a16:creationId xmlns:a16="http://schemas.microsoft.com/office/drawing/2014/main" id="{03547F15-9D95-4CF3-9D28-A914D36FF06C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34826" name="Рисунок 110" descr="сундук.jpg">
              <a:extLst>
                <a:ext uri="{FF2B5EF4-FFF2-40B4-BE49-F238E27FC236}">
                  <a16:creationId xmlns:a16="http://schemas.microsoft.com/office/drawing/2014/main" id="{283C2B0A-524D-4337-A59B-448759E58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4827" name="Группа 11">
              <a:extLst>
                <a:ext uri="{FF2B5EF4-FFF2-40B4-BE49-F238E27FC236}">
                  <a16:creationId xmlns:a16="http://schemas.microsoft.com/office/drawing/2014/main" id="{986D2D1C-603F-44BB-9613-1B498E801B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34828" name="Группа 16">
                <a:extLst>
                  <a:ext uri="{FF2B5EF4-FFF2-40B4-BE49-F238E27FC236}">
                    <a16:creationId xmlns:a16="http://schemas.microsoft.com/office/drawing/2014/main" id="{A31CE4B5-2C14-439C-8BDE-5C45910B85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5" name="Прямоугольник 114">
                  <a:extLst>
                    <a:ext uri="{FF2B5EF4-FFF2-40B4-BE49-F238E27FC236}">
                      <a16:creationId xmlns:a16="http://schemas.microsoft.com/office/drawing/2014/main" id="{5E07D6C3-9228-436C-9397-234FD2598F39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6" name="Прямая соединительная линия 115">
                  <a:extLst>
                    <a:ext uri="{FF2B5EF4-FFF2-40B4-BE49-F238E27FC236}">
                      <a16:creationId xmlns:a16="http://schemas.microsoft.com/office/drawing/2014/main" id="{353E9301-6B73-4357-92AA-72CAA2E79DC3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7" name="Овал 116">
                  <a:extLst>
                    <a:ext uri="{FF2B5EF4-FFF2-40B4-BE49-F238E27FC236}">
                      <a16:creationId xmlns:a16="http://schemas.microsoft.com/office/drawing/2014/main" id="{8D39CDC8-9D47-4986-A351-497DA44EAEF8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4" name="Прямоугольник 113">
                <a:extLst>
                  <a:ext uri="{FF2B5EF4-FFF2-40B4-BE49-F238E27FC236}">
                    <a16:creationId xmlns:a16="http://schemas.microsoft.com/office/drawing/2014/main" id="{B22B9435-0D15-48DA-BE40-DBE44E84B153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59" name="Управляющая кнопка: домой 5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E33E03F-9048-4EC8-822D-714EB823799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62642E-9 C -0.00209 0.01943 -0.01198 0.03932 -0.02361 0.05158 C -0.02674 0.06153 -0.02952 0.07286 -0.03559 0.08026 C -0.03698 0.08558 -0.03941 0.08952 -0.04098 0.09461 C -0.04306 0.10131 -0.04375 0.10802 -0.04618 0.11473 C -0.04844 0.12769 -0.05052 0.14342 -0.05591 0.15475 C -0.06007 0.17904 -0.06129 0.20495 -0.0474 0.22345 C -0.04098 0.23201 -0.03681 0.23733 -0.02795 0.23918 C -0.01459 0.24843 -0.00105 0.24959 0.01389 0.25075 C 0.01788 0.25144 0.0217 0.25306 0.02569 0.25352 C 0.0375 0.25468 0.04948 0.25306 0.06128 0.25491 C 0.06718 0.25607 0.07187 0.26231 0.07743 0.26509 C 0.08958 0.27087 0.10347 0.27712 0.11389 0.28799 C 0.11458 0.29123 0.11666 0.29447 0.11614 0.29794 C 0.11389 0.31367 0.10086 0.32038 0.09027 0.32385 C 0.07743 0.33217 0.06354 0.33472 0.04948 0.3368 C -0.004 0.33587 -0.0573 0.33518 -0.11077 0.33379 C -0.12205 0.33356 -0.13282 0.3257 -0.1441 0.32385 C -0.15261 0.31991 -0.16025 0.31367 -0.16893 0.31089 C -0.17205 0.30812 -0.175 0.30441 -0.17848 0.30233 C -0.1941 0.29285 -0.18577 0.3028 -0.19688 0.29377 C -0.19948 0.29169 -0.20191 0.28892 -0.20434 0.2866 C -0.20539 0.28568 -0.20764 0.2836 -0.20764 0.2836 C -0.20695 0.27642 -0.2073 0.26879 -0.20539 0.26185 C -0.204 0.25699 -0.19514 0.25144 -0.19254 0.24936 C -0.18125 0.23988 -0.17414 0.23733 -0.16129 0.23201 C -0.12674 0.2179 -0.09115 0.20171 -0.05486 0.19778 C -0.00816 0.1869 0.04097 0.19361 0.08819 0.19639 C 0.10347 0.20495 0.12048 0.20726 0.13645 0.21351 C 0.15902 0.2223 0.17118 0.23016 0.19566 0.23201 C 0.21215 0.23594 0.22847 0.23918 0.24514 0.2408 C 0.25694 0.24589 0.25833 0.24751 0.27639 0.24219 C 0.27986 0.24126 0.28489 0.23363 0.28489 0.23363 C 0.29583 0.20564 0.27968 0.18922 0.26232 0.18482 C 0.24791 0.17511 0.23229 0.17094 0.21614 0.16909 C 0.1875 0.15961 0.15798 0.14272 0.12899 0.13763 C 0.08611 0.13023 0.04288 0.12676 1.38889E-6 0.1189 C -0.0283 0.11936 -0.0566 0.11843 -0.0849 0.12028 C -0.10261 0.12144 -0.12084 0.12815 -0.13872 0.13046 C -0.15851 0.13 -0.17813 0.13023 -0.19792 0.12884 C -0.20243 0.12861 -0.21077 0.12329 -0.21077 0.12329 C -0.22361 0.12653 -0.22049 0.12329 -0.21077 0.15753 C -0.20973 0.16146 -0.20625 0.16308 -0.20434 0.16632 C -0.20191 0.17025 -0.2007 0.17534 -0.19792 0.17904 C -0.19202 0.18667 -0.1849 0.19222 -0.17848 0.19916 C -0.16476 0.21397 -0.14792 0.22299 -0.13438 0.23779 C -0.13177 0.24057 -0.13056 0.2452 -0.12795 0.24797 C -0.11684 0.26 -0.10295 0.26833 -0.0915 0.27943 C -0.08247 0.28822 -0.07396 0.29863 -0.06459 0.3065 C -0.05695 0.31297 -0.04757 0.3176 -0.03976 0.32385 C -0.02327 0.33703 -0.00851 0.35369 0.00642 0.36965 C 0.00989 0.37936 0.00989 0.39 0.01284 0.39972 C 0.01406 0.40365 0.01718 0.41128 0.01718 0.41128 C 0.02222 0.44899 0.02066 0.49294 0.0118 0.53018 C 0.01215 0.5362 0.01284 0.54869 0.01284 0.54869 " pathEditMode="relative" ptsTypes="ffffffffffffffffffffffffffffffffffffffffffffffffffffffA">
                                      <p:cBhvr>
                                        <p:cTn id="2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23A7566C-5398-4841-A0C9-4EE2B3A82DB8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7" name="Рисунок 66" descr="ромашка2.jpg">
            <a:extLst>
              <a:ext uri="{FF2B5EF4-FFF2-40B4-BE49-F238E27FC236}">
                <a16:creationId xmlns:a16="http://schemas.microsoft.com/office/drawing/2014/main" id="{F6CAFA9D-5ECD-4B0F-B5E6-60C2821A12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642938"/>
            <a:ext cx="1165225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84">
            <a:extLst>
              <a:ext uri="{FF2B5EF4-FFF2-40B4-BE49-F238E27FC236}">
                <a16:creationId xmlns:a16="http://schemas.microsoft.com/office/drawing/2014/main" id="{89F47DA3-B1D6-4859-A180-2E0A4E184DC4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35890" name="Рисунок 3" descr="сундук.jpg">
              <a:extLst>
                <a:ext uri="{FF2B5EF4-FFF2-40B4-BE49-F238E27FC236}">
                  <a16:creationId xmlns:a16="http://schemas.microsoft.com/office/drawing/2014/main" id="{481D8320-9200-47B2-8DD1-809A10C68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5891" name="Группа 8">
              <a:extLst>
                <a:ext uri="{FF2B5EF4-FFF2-40B4-BE49-F238E27FC236}">
                  <a16:creationId xmlns:a16="http://schemas.microsoft.com/office/drawing/2014/main" id="{D4DDD554-7A59-4EFD-9A63-59A379ABFF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500702"/>
              <a:ext cx="2357426" cy="785802"/>
              <a:chOff x="1000121" y="4357694"/>
              <a:chExt cx="7500958" cy="1785938"/>
            </a:xfrm>
          </p:grpSpPr>
          <p:grpSp>
            <p:nvGrpSpPr>
              <p:cNvPr id="35892" name="Группа 8">
                <a:extLst>
                  <a:ext uri="{FF2B5EF4-FFF2-40B4-BE49-F238E27FC236}">
                    <a16:creationId xmlns:a16="http://schemas.microsoft.com/office/drawing/2014/main" id="{01822442-9E0E-4950-AF58-EF129B39F4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0121" y="4500569"/>
                <a:ext cx="2928946" cy="1428750"/>
                <a:chOff x="571472" y="4429130"/>
                <a:chExt cx="2928979" cy="1428759"/>
              </a:xfrm>
            </p:grpSpPr>
            <p:sp>
              <p:nvSpPr>
                <p:cNvPr id="77" name="Прямоугольник 76">
                  <a:extLst>
                    <a:ext uri="{FF2B5EF4-FFF2-40B4-BE49-F238E27FC236}">
                      <a16:creationId xmlns:a16="http://schemas.microsoft.com/office/drawing/2014/main" id="{09C46484-D046-48FE-BE9C-38EDB004C426}"/>
                    </a:ext>
                  </a:extLst>
                </p:cNvPr>
                <p:cNvSpPr/>
                <p:nvPr/>
              </p:nvSpPr>
              <p:spPr>
                <a:xfrm>
                  <a:off x="571542" y="4430557"/>
                  <a:ext cx="2930169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78" name="Прямая соединительная линия 77">
                  <a:extLst>
                    <a:ext uri="{FF2B5EF4-FFF2-40B4-BE49-F238E27FC236}">
                      <a16:creationId xmlns:a16="http://schemas.microsoft.com/office/drawing/2014/main" id="{2AC8CDF2-4756-4800-B316-DC09CD0E09D7}"/>
                    </a:ext>
                  </a:extLst>
                </p:cNvPr>
                <p:cNvCxnSpPr/>
                <p:nvPr/>
              </p:nvCxnSpPr>
              <p:spPr>
                <a:xfrm>
                  <a:off x="571542" y="4430557"/>
                  <a:ext cx="2930169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Овал 78">
                  <a:extLst>
                    <a:ext uri="{FF2B5EF4-FFF2-40B4-BE49-F238E27FC236}">
                      <a16:creationId xmlns:a16="http://schemas.microsoft.com/office/drawing/2014/main" id="{C42C2891-0B01-4A89-AA53-1B360D3F2AB0}"/>
                    </a:ext>
                  </a:extLst>
                </p:cNvPr>
                <p:cNvSpPr/>
                <p:nvPr/>
              </p:nvSpPr>
              <p:spPr>
                <a:xfrm>
                  <a:off x="2572140" y="4574878"/>
                  <a:ext cx="656762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71" name="Прямоугольник 70">
                <a:extLst>
                  <a:ext uri="{FF2B5EF4-FFF2-40B4-BE49-F238E27FC236}">
                    <a16:creationId xmlns:a16="http://schemas.microsoft.com/office/drawing/2014/main" id="{30CFC4DA-4D54-4460-B282-1B3F137533FC}"/>
                  </a:ext>
                </a:extLst>
              </p:cNvPr>
              <p:cNvSpPr/>
              <p:nvPr/>
            </p:nvSpPr>
            <p:spPr bwMode="auto">
              <a:xfrm>
                <a:off x="6931191" y="4501996"/>
                <a:ext cx="1571158" cy="14287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pSp>
            <p:nvGrpSpPr>
              <p:cNvPr id="35894" name="Группа 8">
                <a:extLst>
                  <a:ext uri="{FF2B5EF4-FFF2-40B4-BE49-F238E27FC236}">
                    <a16:creationId xmlns:a16="http://schemas.microsoft.com/office/drawing/2014/main" id="{D9BB143D-E75F-422E-AC9B-1EC7FEFB12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00504" y="4500569"/>
                <a:ext cx="2928946" cy="1428750"/>
                <a:chOff x="571467" y="4429130"/>
                <a:chExt cx="2928979" cy="1428759"/>
              </a:xfrm>
            </p:grpSpPr>
            <p:sp>
              <p:nvSpPr>
                <p:cNvPr id="74" name="Прямоугольник 73">
                  <a:extLst>
                    <a:ext uri="{FF2B5EF4-FFF2-40B4-BE49-F238E27FC236}">
                      <a16:creationId xmlns:a16="http://schemas.microsoft.com/office/drawing/2014/main" id="{A99B2C74-35E4-499B-8297-766DD0184E1B}"/>
                    </a:ext>
                  </a:extLst>
                </p:cNvPr>
                <p:cNvSpPr/>
                <p:nvPr/>
              </p:nvSpPr>
              <p:spPr>
                <a:xfrm>
                  <a:off x="572018" y="4430557"/>
                  <a:ext cx="2930169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75" name="Прямая соединительная линия 74">
                  <a:extLst>
                    <a:ext uri="{FF2B5EF4-FFF2-40B4-BE49-F238E27FC236}">
                      <a16:creationId xmlns:a16="http://schemas.microsoft.com/office/drawing/2014/main" id="{543F82B1-B65D-4F65-80A6-5DF753B26B42}"/>
                    </a:ext>
                  </a:extLst>
                </p:cNvPr>
                <p:cNvCxnSpPr/>
                <p:nvPr/>
              </p:nvCxnSpPr>
              <p:spPr>
                <a:xfrm>
                  <a:off x="572018" y="4430557"/>
                  <a:ext cx="2930169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6" name="Овал 75">
                  <a:extLst>
                    <a:ext uri="{FF2B5EF4-FFF2-40B4-BE49-F238E27FC236}">
                      <a16:creationId xmlns:a16="http://schemas.microsoft.com/office/drawing/2014/main" id="{8853275D-BAE0-4307-B5B6-AFF374DA70F2}"/>
                    </a:ext>
                  </a:extLst>
                </p:cNvPr>
                <p:cNvSpPr/>
                <p:nvPr/>
              </p:nvSpPr>
              <p:spPr>
                <a:xfrm>
                  <a:off x="2572616" y="4574878"/>
                  <a:ext cx="656762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73" name="Прямоугольник 72">
                <a:extLst>
                  <a:ext uri="{FF2B5EF4-FFF2-40B4-BE49-F238E27FC236}">
                    <a16:creationId xmlns:a16="http://schemas.microsoft.com/office/drawing/2014/main" id="{BEB04CF6-8752-465C-828E-23304A8FDA47}"/>
                  </a:ext>
                </a:extLst>
              </p:cNvPr>
              <p:cNvSpPr/>
              <p:nvPr/>
            </p:nvSpPr>
            <p:spPr>
              <a:xfrm rot="5400000">
                <a:off x="3072712" y="5215291"/>
                <a:ext cx="1785961" cy="70727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85">
            <a:extLst>
              <a:ext uri="{FF2B5EF4-FFF2-40B4-BE49-F238E27FC236}">
                <a16:creationId xmlns:a16="http://schemas.microsoft.com/office/drawing/2014/main" id="{0ACCD385-2708-4D10-AD02-C01F4A6E8BB8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142875"/>
            <a:ext cx="2778125" cy="2276475"/>
            <a:chOff x="6143636" y="142852"/>
            <a:chExt cx="2777648" cy="2276482"/>
          </a:xfrm>
        </p:grpSpPr>
        <p:pic>
          <p:nvPicPr>
            <p:cNvPr id="35878" name="Рисунок 86" descr="сундук.jpg">
              <a:extLst>
                <a:ext uri="{FF2B5EF4-FFF2-40B4-BE49-F238E27FC236}">
                  <a16:creationId xmlns:a16="http://schemas.microsoft.com/office/drawing/2014/main" id="{BB43F2F1-4164-4F54-A34A-6FE6859F9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5879" name="Группа 18">
              <a:extLst>
                <a:ext uri="{FF2B5EF4-FFF2-40B4-BE49-F238E27FC236}">
                  <a16:creationId xmlns:a16="http://schemas.microsoft.com/office/drawing/2014/main" id="{F512253C-4E56-47A2-88ED-51A6E1F30C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35880" name="Группа 16">
                <a:extLst>
                  <a:ext uri="{FF2B5EF4-FFF2-40B4-BE49-F238E27FC236}">
                    <a16:creationId xmlns:a16="http://schemas.microsoft.com/office/drawing/2014/main" id="{D42FC050-1E02-4B62-8A7C-E112E826BE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96" name="Прямоугольник 95">
                  <a:extLst>
                    <a:ext uri="{FF2B5EF4-FFF2-40B4-BE49-F238E27FC236}">
                      <a16:creationId xmlns:a16="http://schemas.microsoft.com/office/drawing/2014/main" id="{31B460BD-1367-45A2-A0B1-9A614F1A11A3}"/>
                    </a:ext>
                  </a:extLst>
                </p:cNvPr>
                <p:cNvSpPr/>
                <p:nvPr/>
              </p:nvSpPr>
              <p:spPr>
                <a:xfrm>
                  <a:off x="5572010" y="3641856"/>
                  <a:ext cx="2928895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7" name="Прямая соединительная линия 96">
                  <a:extLst>
                    <a:ext uri="{FF2B5EF4-FFF2-40B4-BE49-F238E27FC236}">
                      <a16:creationId xmlns:a16="http://schemas.microsoft.com/office/drawing/2014/main" id="{62ABBD90-26EC-4E11-AAB1-196F9F9E8FDB}"/>
                    </a:ext>
                  </a:extLst>
                </p:cNvPr>
                <p:cNvCxnSpPr/>
                <p:nvPr/>
              </p:nvCxnSpPr>
              <p:spPr>
                <a:xfrm>
                  <a:off x="5572010" y="3641856"/>
                  <a:ext cx="2928895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Овал 97">
                  <a:extLst>
                    <a:ext uri="{FF2B5EF4-FFF2-40B4-BE49-F238E27FC236}">
                      <a16:creationId xmlns:a16="http://schemas.microsoft.com/office/drawing/2014/main" id="{4852C457-E985-40CD-8E54-4EBC8B1105F3}"/>
                    </a:ext>
                  </a:extLst>
                </p:cNvPr>
                <p:cNvSpPr/>
                <p:nvPr/>
              </p:nvSpPr>
              <p:spPr>
                <a:xfrm>
                  <a:off x="7571770" y="3786175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5881" name="Группа 16">
                <a:extLst>
                  <a:ext uri="{FF2B5EF4-FFF2-40B4-BE49-F238E27FC236}">
                    <a16:creationId xmlns:a16="http://schemas.microsoft.com/office/drawing/2014/main" id="{3B4A0726-3577-4550-8C69-376BE945E5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93" name="Прямоугольник 92">
                  <a:extLst>
                    <a:ext uri="{FF2B5EF4-FFF2-40B4-BE49-F238E27FC236}">
                      <a16:creationId xmlns:a16="http://schemas.microsoft.com/office/drawing/2014/main" id="{1969E829-78FC-4C53-9477-47A1655491F7}"/>
                    </a:ext>
                  </a:extLst>
                </p:cNvPr>
                <p:cNvSpPr/>
                <p:nvPr/>
              </p:nvSpPr>
              <p:spPr>
                <a:xfrm>
                  <a:off x="5572096" y="3641856"/>
                  <a:ext cx="2928893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4" name="Прямая соединительная линия 93">
                  <a:extLst>
                    <a:ext uri="{FF2B5EF4-FFF2-40B4-BE49-F238E27FC236}">
                      <a16:creationId xmlns:a16="http://schemas.microsoft.com/office/drawing/2014/main" id="{EEA8C59B-376B-479D-B467-7DE1F84A4BC0}"/>
                    </a:ext>
                  </a:extLst>
                </p:cNvPr>
                <p:cNvCxnSpPr/>
                <p:nvPr/>
              </p:nvCxnSpPr>
              <p:spPr>
                <a:xfrm>
                  <a:off x="5572096" y="3641856"/>
                  <a:ext cx="2928893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" name="Овал 94">
                  <a:extLst>
                    <a:ext uri="{FF2B5EF4-FFF2-40B4-BE49-F238E27FC236}">
                      <a16:creationId xmlns:a16="http://schemas.microsoft.com/office/drawing/2014/main" id="{9A9C7315-FF13-4697-BD8C-D16A10A51B3B}"/>
                    </a:ext>
                  </a:extLst>
                </p:cNvPr>
                <p:cNvSpPr/>
                <p:nvPr/>
              </p:nvSpPr>
              <p:spPr>
                <a:xfrm>
                  <a:off x="7571857" y="3786175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91" name="Прямоугольник 90">
                <a:extLst>
                  <a:ext uri="{FF2B5EF4-FFF2-40B4-BE49-F238E27FC236}">
                    <a16:creationId xmlns:a16="http://schemas.microsoft.com/office/drawing/2014/main" id="{967DF335-480F-4D20-BFCE-2BFA6243C8CA}"/>
                  </a:ext>
                </a:extLst>
              </p:cNvPr>
              <p:cNvSpPr/>
              <p:nvPr/>
            </p:nvSpPr>
            <p:spPr>
              <a:xfrm>
                <a:off x="6429181" y="4356237"/>
                <a:ext cx="1570553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рямоугольник 91">
                <a:extLst>
                  <a:ext uri="{FF2B5EF4-FFF2-40B4-BE49-F238E27FC236}">
                    <a16:creationId xmlns:a16="http://schemas.microsoft.com/office/drawing/2014/main" id="{53D2335D-6ACF-4CDE-B3ED-AA0571866C3C}"/>
                  </a:ext>
                </a:extLst>
              </p:cNvPr>
              <p:cNvSpPr/>
              <p:nvPr/>
            </p:nvSpPr>
            <p:spPr>
              <a:xfrm rot="5400000">
                <a:off x="2642716" y="5000959"/>
                <a:ext cx="1785930" cy="70747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98">
            <a:extLst>
              <a:ext uri="{FF2B5EF4-FFF2-40B4-BE49-F238E27FC236}">
                <a16:creationId xmlns:a16="http://schemas.microsoft.com/office/drawing/2014/main" id="{E6545B37-E1E1-4D85-BEDF-9242B46D7D99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35868" name="Рисунок 99" descr="сундук.jpg">
              <a:extLst>
                <a:ext uri="{FF2B5EF4-FFF2-40B4-BE49-F238E27FC236}">
                  <a16:creationId xmlns:a16="http://schemas.microsoft.com/office/drawing/2014/main" id="{D49B36AE-8FCD-484B-9255-0075627C5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5869" name="Группа 15">
              <a:extLst>
                <a:ext uri="{FF2B5EF4-FFF2-40B4-BE49-F238E27FC236}">
                  <a16:creationId xmlns:a16="http://schemas.microsoft.com/office/drawing/2014/main" id="{B81711CA-5464-4CD9-9F71-7E1046A7FF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35870" name="Группа 5">
                <a:extLst>
                  <a:ext uri="{FF2B5EF4-FFF2-40B4-BE49-F238E27FC236}">
                    <a16:creationId xmlns:a16="http://schemas.microsoft.com/office/drawing/2014/main" id="{E5833C15-9DB7-4772-9FCB-02E46B9E5C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108" name="Прямоугольник 107">
                  <a:extLst>
                    <a:ext uri="{FF2B5EF4-FFF2-40B4-BE49-F238E27FC236}">
                      <a16:creationId xmlns:a16="http://schemas.microsoft.com/office/drawing/2014/main" id="{782FEE1F-EDFC-4762-BCE6-EA3B2EFA5F3D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09" name="Овал 108">
                  <a:extLst>
                    <a:ext uri="{FF2B5EF4-FFF2-40B4-BE49-F238E27FC236}">
                      <a16:creationId xmlns:a16="http://schemas.microsoft.com/office/drawing/2014/main" id="{58B73A35-DC21-46FB-9280-3DDFDCEEF704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5871" name="Группа 8">
                <a:extLst>
                  <a:ext uri="{FF2B5EF4-FFF2-40B4-BE49-F238E27FC236}">
                    <a16:creationId xmlns:a16="http://schemas.microsoft.com/office/drawing/2014/main" id="{B30230FF-4DF0-4C93-95BB-31B7796C9D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105" name="Прямоугольник 104">
                  <a:extLst>
                    <a:ext uri="{FF2B5EF4-FFF2-40B4-BE49-F238E27FC236}">
                      <a16:creationId xmlns:a16="http://schemas.microsoft.com/office/drawing/2014/main" id="{DE410D38-EBA0-445E-A7E1-F8456D0BEAB4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6" name="Прямая соединительная линия 105">
                  <a:extLst>
                    <a:ext uri="{FF2B5EF4-FFF2-40B4-BE49-F238E27FC236}">
                      <a16:creationId xmlns:a16="http://schemas.microsoft.com/office/drawing/2014/main" id="{38BB3616-7FD2-44F1-A22F-17B1EB5453B0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7" name="Овал 106">
                  <a:extLst>
                    <a:ext uri="{FF2B5EF4-FFF2-40B4-BE49-F238E27FC236}">
                      <a16:creationId xmlns:a16="http://schemas.microsoft.com/office/drawing/2014/main" id="{7830FC6D-591C-48F9-9281-54E870F3A253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04" name="Прямоугольник 103">
                <a:extLst>
                  <a:ext uri="{FF2B5EF4-FFF2-40B4-BE49-F238E27FC236}">
                    <a16:creationId xmlns:a16="http://schemas.microsoft.com/office/drawing/2014/main" id="{34043709-0FAA-48C4-8715-218D7F95EB62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" name="Группа 109">
            <a:extLst>
              <a:ext uri="{FF2B5EF4-FFF2-40B4-BE49-F238E27FC236}">
                <a16:creationId xmlns:a16="http://schemas.microsoft.com/office/drawing/2014/main" id="{D62ABF12-A7C0-4109-8ADD-6F0826756822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35857" name="Рисунок 110" descr="сундук.jpg">
              <a:extLst>
                <a:ext uri="{FF2B5EF4-FFF2-40B4-BE49-F238E27FC236}">
                  <a16:creationId xmlns:a16="http://schemas.microsoft.com/office/drawing/2014/main" id="{CA6CC181-655D-414E-B1CD-06AA70C61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5858" name="Группа 17">
              <a:extLst>
                <a:ext uri="{FF2B5EF4-FFF2-40B4-BE49-F238E27FC236}">
                  <a16:creationId xmlns:a16="http://schemas.microsoft.com/office/drawing/2014/main" id="{67A8C48D-2485-4EA5-BC1C-D8E57068A6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1" cy="857239"/>
              <a:chOff x="1643042" y="4071942"/>
              <a:chExt cx="6000792" cy="1785938"/>
            </a:xfrm>
          </p:grpSpPr>
          <p:grpSp>
            <p:nvGrpSpPr>
              <p:cNvPr id="35859" name="Группа 5">
                <a:extLst>
                  <a:ext uri="{FF2B5EF4-FFF2-40B4-BE49-F238E27FC236}">
                    <a16:creationId xmlns:a16="http://schemas.microsoft.com/office/drawing/2014/main" id="{0F030114-72CC-43F4-83C0-311D67CB42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120" name="Прямоугольник 119">
                  <a:extLst>
                    <a:ext uri="{FF2B5EF4-FFF2-40B4-BE49-F238E27FC236}">
                      <a16:creationId xmlns:a16="http://schemas.microsoft.com/office/drawing/2014/main" id="{A0EA406F-A612-46CE-87BD-607B01BA83F6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21" name="Овал 120">
                  <a:extLst>
                    <a:ext uri="{FF2B5EF4-FFF2-40B4-BE49-F238E27FC236}">
                      <a16:creationId xmlns:a16="http://schemas.microsoft.com/office/drawing/2014/main" id="{B039030E-08DC-4F21-B3F4-197017D344C0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5860" name="Группа 8">
                <a:extLst>
                  <a:ext uri="{FF2B5EF4-FFF2-40B4-BE49-F238E27FC236}">
                    <a16:creationId xmlns:a16="http://schemas.microsoft.com/office/drawing/2014/main" id="{D25D12C8-0A01-4980-ACF4-AEF6210913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117" name="Прямоугольник 116">
                  <a:extLst>
                    <a:ext uri="{FF2B5EF4-FFF2-40B4-BE49-F238E27FC236}">
                      <a16:creationId xmlns:a16="http://schemas.microsoft.com/office/drawing/2014/main" id="{5B5CAA6F-C0C8-472D-9BEB-06C4B8C60113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8" name="Прямая соединительная линия 117">
                  <a:extLst>
                    <a:ext uri="{FF2B5EF4-FFF2-40B4-BE49-F238E27FC236}">
                      <a16:creationId xmlns:a16="http://schemas.microsoft.com/office/drawing/2014/main" id="{6826FAF3-8C03-4C08-B432-7BCFFB70BA0E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9" name="Овал 118">
                  <a:extLst>
                    <a:ext uri="{FF2B5EF4-FFF2-40B4-BE49-F238E27FC236}">
                      <a16:creationId xmlns:a16="http://schemas.microsoft.com/office/drawing/2014/main" id="{F1A40A89-541F-4421-96AD-1BA39353986C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2372CBEF-3C1B-4822-92D9-E842070AC3B0}"/>
                  </a:ext>
                </a:extLst>
              </p:cNvPr>
              <p:cNvSpPr/>
              <p:nvPr/>
            </p:nvSpPr>
            <p:spPr>
              <a:xfrm>
                <a:off x="6144434" y="4214140"/>
                <a:ext cx="1500437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рямоугольник 115">
                <a:extLst>
                  <a:ext uri="{FF2B5EF4-FFF2-40B4-BE49-F238E27FC236}">
                    <a16:creationId xmlns:a16="http://schemas.microsoft.com/office/drawing/2014/main" id="{B78B7B7F-0BC7-41B3-8D69-7944DF1BEBFF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21">
            <a:extLst>
              <a:ext uri="{FF2B5EF4-FFF2-40B4-BE49-F238E27FC236}">
                <a16:creationId xmlns:a16="http://schemas.microsoft.com/office/drawing/2014/main" id="{6982C28D-7196-416D-9640-5FF914DB7F24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35850" name="Рисунок 122" descr="сундук.jpg">
              <a:extLst>
                <a:ext uri="{FF2B5EF4-FFF2-40B4-BE49-F238E27FC236}">
                  <a16:creationId xmlns:a16="http://schemas.microsoft.com/office/drawing/2014/main" id="{9D62AB2B-05DE-495D-9943-51C90A4B4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5851" name="Группа 11">
              <a:extLst>
                <a:ext uri="{FF2B5EF4-FFF2-40B4-BE49-F238E27FC236}">
                  <a16:creationId xmlns:a16="http://schemas.microsoft.com/office/drawing/2014/main" id="{31BB42C7-BC01-46F2-9D32-9D6211D878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35852" name="Группа 16">
                <a:extLst>
                  <a:ext uri="{FF2B5EF4-FFF2-40B4-BE49-F238E27FC236}">
                    <a16:creationId xmlns:a16="http://schemas.microsoft.com/office/drawing/2014/main" id="{432B25ED-EFEF-434A-9B4F-0B3F074843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27" name="Прямоугольник 126">
                  <a:extLst>
                    <a:ext uri="{FF2B5EF4-FFF2-40B4-BE49-F238E27FC236}">
                      <a16:creationId xmlns:a16="http://schemas.microsoft.com/office/drawing/2014/main" id="{0CF44E61-8CD7-4A2B-A945-5B050E68C49F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28" name="Прямая соединительная линия 127">
                  <a:extLst>
                    <a:ext uri="{FF2B5EF4-FFF2-40B4-BE49-F238E27FC236}">
                      <a16:creationId xmlns:a16="http://schemas.microsoft.com/office/drawing/2014/main" id="{C4E812F0-2D52-41DA-8181-D80A37EA6BAA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9" name="Овал 128">
                  <a:extLst>
                    <a:ext uri="{FF2B5EF4-FFF2-40B4-BE49-F238E27FC236}">
                      <a16:creationId xmlns:a16="http://schemas.microsoft.com/office/drawing/2014/main" id="{F923C081-6E75-450F-A80E-A8962D1D1765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26" name="Прямоугольник 125">
                <a:extLst>
                  <a:ext uri="{FF2B5EF4-FFF2-40B4-BE49-F238E27FC236}">
                    <a16:creationId xmlns:a16="http://schemas.microsoft.com/office/drawing/2014/main" id="{0DFEA7CC-568B-4B04-859B-6E56D63DE934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1" name="Управляющая кнопка: домой 6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DF5EF76-4F72-4249-A5A3-AA80D4242DC4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8191E-6 C 0.0059 0.01273 0.00486 0.02684 0.00972 0.04002 C 0.01163 0.05413 0.01146 0.06871 0.01615 0.08166 C 0.01788 0.09323 0.02014 0.10456 0.02153 0.11613 C 0.02014 0.15106 0.01927 0.18599 0.01736 0.22068 C 0.01649 0.23595 0.00816 0.25492 0.0033 0.26787 C -0.01424 0.31437 -0.04688 0.35647 -0.08698 0.36387 C -0.10278 0.37127 -0.11806 0.37474 -0.13438 0.37821 C -0.14913 0.38469 -0.16597 0.38446 -0.1816 0.38677 C -0.19757 0.38909 -0.21319 0.39394 -0.22899 0.39695 C -0.24948 0.40736 -0.25538 0.42425 -0.26875 0.44414 C -0.27847 0.45871 -0.28646 0.47398 -0.29462 0.48994 C -0.29618 0.49642 -0.29879 0.50128 -0.30104 0.50729 C -0.30556 0.51909 -0.30781 0.53227 -0.31181 0.54453 C -0.31146 0.56558 -0.31129 0.5864 -0.31059 0.60745 C -0.31042 0.613 -0.30851 0.61925 -0.30747 0.62457 C -0.30677 0.62804 -0.30538 0.63475 -0.30538 0.63475 " pathEditMode="relative" ptsTypes="ffffffffffffffffA">
                                      <p:cBhvr>
                                        <p:cTn id="26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60" descr="белка.jpg">
            <a:extLst>
              <a:ext uri="{FF2B5EF4-FFF2-40B4-BE49-F238E27FC236}">
                <a16:creationId xmlns:a16="http://schemas.microsoft.com/office/drawing/2014/main" id="{505F9E7A-D942-4FD0-ADA6-06FA1D6E2FD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571500"/>
            <a:ext cx="1214437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C20E9C26-D80A-4528-A3A8-F539A4A143DB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84">
            <a:extLst>
              <a:ext uri="{FF2B5EF4-FFF2-40B4-BE49-F238E27FC236}">
                <a16:creationId xmlns:a16="http://schemas.microsoft.com/office/drawing/2014/main" id="{C05B8D82-C74B-486C-82A9-32CF1F2A30C9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36914" name="Рисунок 3" descr="сундук.jpg">
              <a:extLst>
                <a:ext uri="{FF2B5EF4-FFF2-40B4-BE49-F238E27FC236}">
                  <a16:creationId xmlns:a16="http://schemas.microsoft.com/office/drawing/2014/main" id="{ECDB8EEE-0D29-486D-AEB4-8421B1FDA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6915" name="Группа 8">
              <a:extLst>
                <a:ext uri="{FF2B5EF4-FFF2-40B4-BE49-F238E27FC236}">
                  <a16:creationId xmlns:a16="http://schemas.microsoft.com/office/drawing/2014/main" id="{76CC72E7-470E-4187-AF7A-EA1E19E145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500702"/>
              <a:ext cx="2357426" cy="785802"/>
              <a:chOff x="1000121" y="4357694"/>
              <a:chExt cx="7500958" cy="1785938"/>
            </a:xfrm>
          </p:grpSpPr>
          <p:grpSp>
            <p:nvGrpSpPr>
              <p:cNvPr id="36916" name="Группа 8">
                <a:extLst>
                  <a:ext uri="{FF2B5EF4-FFF2-40B4-BE49-F238E27FC236}">
                    <a16:creationId xmlns:a16="http://schemas.microsoft.com/office/drawing/2014/main" id="{EA1AFD73-5ED9-4768-89FF-88DB347098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0121" y="4500569"/>
                <a:ext cx="2928946" cy="1428750"/>
                <a:chOff x="571472" y="4429130"/>
                <a:chExt cx="2928979" cy="1428759"/>
              </a:xfrm>
            </p:grpSpPr>
            <p:sp>
              <p:nvSpPr>
                <p:cNvPr id="77" name="Прямоугольник 76">
                  <a:extLst>
                    <a:ext uri="{FF2B5EF4-FFF2-40B4-BE49-F238E27FC236}">
                      <a16:creationId xmlns:a16="http://schemas.microsoft.com/office/drawing/2014/main" id="{9766BDF7-0727-459E-8114-493E5DF387A6}"/>
                    </a:ext>
                  </a:extLst>
                </p:cNvPr>
                <p:cNvSpPr/>
                <p:nvPr/>
              </p:nvSpPr>
              <p:spPr>
                <a:xfrm>
                  <a:off x="571542" y="4430557"/>
                  <a:ext cx="2930169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78" name="Прямая соединительная линия 77">
                  <a:extLst>
                    <a:ext uri="{FF2B5EF4-FFF2-40B4-BE49-F238E27FC236}">
                      <a16:creationId xmlns:a16="http://schemas.microsoft.com/office/drawing/2014/main" id="{3C51581B-FC88-4968-B6ED-2A8DCBDF1A82}"/>
                    </a:ext>
                  </a:extLst>
                </p:cNvPr>
                <p:cNvCxnSpPr/>
                <p:nvPr/>
              </p:nvCxnSpPr>
              <p:spPr>
                <a:xfrm>
                  <a:off x="571542" y="4430557"/>
                  <a:ext cx="2930169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Овал 78">
                  <a:extLst>
                    <a:ext uri="{FF2B5EF4-FFF2-40B4-BE49-F238E27FC236}">
                      <a16:creationId xmlns:a16="http://schemas.microsoft.com/office/drawing/2014/main" id="{E92D2E44-22BA-4A8A-A277-1FA9CD7A3892}"/>
                    </a:ext>
                  </a:extLst>
                </p:cNvPr>
                <p:cNvSpPr/>
                <p:nvPr/>
              </p:nvSpPr>
              <p:spPr>
                <a:xfrm>
                  <a:off x="2572140" y="4574878"/>
                  <a:ext cx="656762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71" name="Прямоугольник 70">
                <a:extLst>
                  <a:ext uri="{FF2B5EF4-FFF2-40B4-BE49-F238E27FC236}">
                    <a16:creationId xmlns:a16="http://schemas.microsoft.com/office/drawing/2014/main" id="{8E5B7597-FC5F-49EF-B9F9-40B01E7BCC7F}"/>
                  </a:ext>
                </a:extLst>
              </p:cNvPr>
              <p:cNvSpPr/>
              <p:nvPr/>
            </p:nvSpPr>
            <p:spPr bwMode="auto">
              <a:xfrm>
                <a:off x="6931191" y="4501996"/>
                <a:ext cx="1571158" cy="14287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pSp>
            <p:nvGrpSpPr>
              <p:cNvPr id="36918" name="Группа 8">
                <a:extLst>
                  <a:ext uri="{FF2B5EF4-FFF2-40B4-BE49-F238E27FC236}">
                    <a16:creationId xmlns:a16="http://schemas.microsoft.com/office/drawing/2014/main" id="{111E175D-546C-4733-B29C-3CE9DDB049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00504" y="4500569"/>
                <a:ext cx="2928946" cy="1428750"/>
                <a:chOff x="571467" y="4429130"/>
                <a:chExt cx="2928979" cy="1428759"/>
              </a:xfrm>
            </p:grpSpPr>
            <p:sp>
              <p:nvSpPr>
                <p:cNvPr id="74" name="Прямоугольник 73">
                  <a:extLst>
                    <a:ext uri="{FF2B5EF4-FFF2-40B4-BE49-F238E27FC236}">
                      <a16:creationId xmlns:a16="http://schemas.microsoft.com/office/drawing/2014/main" id="{2834319E-CDBA-44D2-8B66-E48C94204E52}"/>
                    </a:ext>
                  </a:extLst>
                </p:cNvPr>
                <p:cNvSpPr/>
                <p:nvPr/>
              </p:nvSpPr>
              <p:spPr>
                <a:xfrm>
                  <a:off x="572018" y="4430557"/>
                  <a:ext cx="2930169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75" name="Прямая соединительная линия 74">
                  <a:extLst>
                    <a:ext uri="{FF2B5EF4-FFF2-40B4-BE49-F238E27FC236}">
                      <a16:creationId xmlns:a16="http://schemas.microsoft.com/office/drawing/2014/main" id="{25076382-809D-4858-9F44-DB58B3715837}"/>
                    </a:ext>
                  </a:extLst>
                </p:cNvPr>
                <p:cNvCxnSpPr/>
                <p:nvPr/>
              </p:nvCxnSpPr>
              <p:spPr>
                <a:xfrm>
                  <a:off x="572018" y="4430557"/>
                  <a:ext cx="2930169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6" name="Овал 75">
                  <a:extLst>
                    <a:ext uri="{FF2B5EF4-FFF2-40B4-BE49-F238E27FC236}">
                      <a16:creationId xmlns:a16="http://schemas.microsoft.com/office/drawing/2014/main" id="{2C32F3D8-8F5F-419B-94C4-D8D9A7594B8B}"/>
                    </a:ext>
                  </a:extLst>
                </p:cNvPr>
                <p:cNvSpPr/>
                <p:nvPr/>
              </p:nvSpPr>
              <p:spPr>
                <a:xfrm>
                  <a:off x="2572616" y="4574878"/>
                  <a:ext cx="656762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73" name="Прямоугольник 72">
                <a:extLst>
                  <a:ext uri="{FF2B5EF4-FFF2-40B4-BE49-F238E27FC236}">
                    <a16:creationId xmlns:a16="http://schemas.microsoft.com/office/drawing/2014/main" id="{19446DB8-A443-4B05-B877-336B3BBDEB36}"/>
                  </a:ext>
                </a:extLst>
              </p:cNvPr>
              <p:cNvSpPr/>
              <p:nvPr/>
            </p:nvSpPr>
            <p:spPr>
              <a:xfrm rot="5400000">
                <a:off x="3072712" y="5215291"/>
                <a:ext cx="1785961" cy="70727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85">
            <a:extLst>
              <a:ext uri="{FF2B5EF4-FFF2-40B4-BE49-F238E27FC236}">
                <a16:creationId xmlns:a16="http://schemas.microsoft.com/office/drawing/2014/main" id="{582235DE-8D6E-40FA-A8D2-BDB0AFDE2749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142875"/>
            <a:ext cx="2778125" cy="2276475"/>
            <a:chOff x="6143636" y="142852"/>
            <a:chExt cx="2777648" cy="2276482"/>
          </a:xfrm>
        </p:grpSpPr>
        <p:pic>
          <p:nvPicPr>
            <p:cNvPr id="36902" name="Рисунок 86" descr="сундук.jpg">
              <a:extLst>
                <a:ext uri="{FF2B5EF4-FFF2-40B4-BE49-F238E27FC236}">
                  <a16:creationId xmlns:a16="http://schemas.microsoft.com/office/drawing/2014/main" id="{75942D0D-2990-415B-A75A-588119526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6903" name="Группа 18">
              <a:extLst>
                <a:ext uri="{FF2B5EF4-FFF2-40B4-BE49-F238E27FC236}">
                  <a16:creationId xmlns:a16="http://schemas.microsoft.com/office/drawing/2014/main" id="{4BE9F3BD-F99E-4380-8D85-E59E00291F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36904" name="Группа 16">
                <a:extLst>
                  <a:ext uri="{FF2B5EF4-FFF2-40B4-BE49-F238E27FC236}">
                    <a16:creationId xmlns:a16="http://schemas.microsoft.com/office/drawing/2014/main" id="{2DDDB2C4-C82C-4671-AB21-3B65B33B16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96" name="Прямоугольник 95">
                  <a:extLst>
                    <a:ext uri="{FF2B5EF4-FFF2-40B4-BE49-F238E27FC236}">
                      <a16:creationId xmlns:a16="http://schemas.microsoft.com/office/drawing/2014/main" id="{A32B0115-5656-4A92-8AED-4554DA053858}"/>
                    </a:ext>
                  </a:extLst>
                </p:cNvPr>
                <p:cNvSpPr/>
                <p:nvPr/>
              </p:nvSpPr>
              <p:spPr>
                <a:xfrm>
                  <a:off x="5572010" y="3641856"/>
                  <a:ext cx="2928895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7" name="Прямая соединительная линия 96">
                  <a:extLst>
                    <a:ext uri="{FF2B5EF4-FFF2-40B4-BE49-F238E27FC236}">
                      <a16:creationId xmlns:a16="http://schemas.microsoft.com/office/drawing/2014/main" id="{79193DBA-B1A8-4987-A11B-CDD4F9540D3E}"/>
                    </a:ext>
                  </a:extLst>
                </p:cNvPr>
                <p:cNvCxnSpPr/>
                <p:nvPr/>
              </p:nvCxnSpPr>
              <p:spPr>
                <a:xfrm>
                  <a:off x="5572010" y="3641856"/>
                  <a:ext cx="2928895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8" name="Овал 97">
                  <a:extLst>
                    <a:ext uri="{FF2B5EF4-FFF2-40B4-BE49-F238E27FC236}">
                      <a16:creationId xmlns:a16="http://schemas.microsoft.com/office/drawing/2014/main" id="{752291F1-58C6-40B0-968E-BF0089B617A9}"/>
                    </a:ext>
                  </a:extLst>
                </p:cNvPr>
                <p:cNvSpPr/>
                <p:nvPr/>
              </p:nvSpPr>
              <p:spPr>
                <a:xfrm>
                  <a:off x="7571770" y="3786175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6905" name="Группа 16">
                <a:extLst>
                  <a:ext uri="{FF2B5EF4-FFF2-40B4-BE49-F238E27FC236}">
                    <a16:creationId xmlns:a16="http://schemas.microsoft.com/office/drawing/2014/main" id="{8CDE1EE4-0C40-4F29-98FA-A7551C3303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93" name="Прямоугольник 92">
                  <a:extLst>
                    <a:ext uri="{FF2B5EF4-FFF2-40B4-BE49-F238E27FC236}">
                      <a16:creationId xmlns:a16="http://schemas.microsoft.com/office/drawing/2014/main" id="{D82553E6-8C4E-42A7-80C7-DB2B18C27C4C}"/>
                    </a:ext>
                  </a:extLst>
                </p:cNvPr>
                <p:cNvSpPr/>
                <p:nvPr/>
              </p:nvSpPr>
              <p:spPr>
                <a:xfrm>
                  <a:off x="5572096" y="3641856"/>
                  <a:ext cx="2928893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4" name="Прямая соединительная линия 93">
                  <a:extLst>
                    <a:ext uri="{FF2B5EF4-FFF2-40B4-BE49-F238E27FC236}">
                      <a16:creationId xmlns:a16="http://schemas.microsoft.com/office/drawing/2014/main" id="{E3A219F7-1134-4A4B-9583-A7742EA32A2F}"/>
                    </a:ext>
                  </a:extLst>
                </p:cNvPr>
                <p:cNvCxnSpPr/>
                <p:nvPr/>
              </p:nvCxnSpPr>
              <p:spPr>
                <a:xfrm>
                  <a:off x="5572096" y="3641856"/>
                  <a:ext cx="2928893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" name="Овал 94">
                  <a:extLst>
                    <a:ext uri="{FF2B5EF4-FFF2-40B4-BE49-F238E27FC236}">
                      <a16:creationId xmlns:a16="http://schemas.microsoft.com/office/drawing/2014/main" id="{8206A0D9-8208-40CC-A5E5-D1DBCD74D67E}"/>
                    </a:ext>
                  </a:extLst>
                </p:cNvPr>
                <p:cNvSpPr/>
                <p:nvPr/>
              </p:nvSpPr>
              <p:spPr>
                <a:xfrm>
                  <a:off x="7571857" y="3786175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91" name="Прямоугольник 90">
                <a:extLst>
                  <a:ext uri="{FF2B5EF4-FFF2-40B4-BE49-F238E27FC236}">
                    <a16:creationId xmlns:a16="http://schemas.microsoft.com/office/drawing/2014/main" id="{19E104CB-6192-407E-9B05-225A19D298ED}"/>
                  </a:ext>
                </a:extLst>
              </p:cNvPr>
              <p:cNvSpPr/>
              <p:nvPr/>
            </p:nvSpPr>
            <p:spPr>
              <a:xfrm>
                <a:off x="6429181" y="4356237"/>
                <a:ext cx="1570553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2" name="Прямоугольник 91">
                <a:extLst>
                  <a:ext uri="{FF2B5EF4-FFF2-40B4-BE49-F238E27FC236}">
                    <a16:creationId xmlns:a16="http://schemas.microsoft.com/office/drawing/2014/main" id="{6A56B989-1607-4C28-90E4-9716D4B5F5F9}"/>
                  </a:ext>
                </a:extLst>
              </p:cNvPr>
              <p:cNvSpPr/>
              <p:nvPr/>
            </p:nvSpPr>
            <p:spPr>
              <a:xfrm rot="5400000">
                <a:off x="2642716" y="5000959"/>
                <a:ext cx="1785930" cy="70747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98">
            <a:extLst>
              <a:ext uri="{FF2B5EF4-FFF2-40B4-BE49-F238E27FC236}">
                <a16:creationId xmlns:a16="http://schemas.microsoft.com/office/drawing/2014/main" id="{35212001-0E50-422E-B556-647A9FFAA80E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36892" name="Рисунок 99" descr="сундук.jpg">
              <a:extLst>
                <a:ext uri="{FF2B5EF4-FFF2-40B4-BE49-F238E27FC236}">
                  <a16:creationId xmlns:a16="http://schemas.microsoft.com/office/drawing/2014/main" id="{BC6A1AFD-D6F4-4E30-82C6-E0B1DA4DA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6893" name="Группа 15">
              <a:extLst>
                <a:ext uri="{FF2B5EF4-FFF2-40B4-BE49-F238E27FC236}">
                  <a16:creationId xmlns:a16="http://schemas.microsoft.com/office/drawing/2014/main" id="{115C41B5-BD08-4ECB-8379-AC18A2951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36894" name="Группа 5">
                <a:extLst>
                  <a:ext uri="{FF2B5EF4-FFF2-40B4-BE49-F238E27FC236}">
                    <a16:creationId xmlns:a16="http://schemas.microsoft.com/office/drawing/2014/main" id="{B6020194-CFA7-423D-8CA1-E18FF2371F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108" name="Прямоугольник 107">
                  <a:extLst>
                    <a:ext uri="{FF2B5EF4-FFF2-40B4-BE49-F238E27FC236}">
                      <a16:creationId xmlns:a16="http://schemas.microsoft.com/office/drawing/2014/main" id="{BD8AD260-F4B2-4297-9CE9-41119A53A5DA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09" name="Овал 108">
                  <a:extLst>
                    <a:ext uri="{FF2B5EF4-FFF2-40B4-BE49-F238E27FC236}">
                      <a16:creationId xmlns:a16="http://schemas.microsoft.com/office/drawing/2014/main" id="{81BAC573-D121-4C42-81D0-F7D99CD5AF2A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6895" name="Группа 8">
                <a:extLst>
                  <a:ext uri="{FF2B5EF4-FFF2-40B4-BE49-F238E27FC236}">
                    <a16:creationId xmlns:a16="http://schemas.microsoft.com/office/drawing/2014/main" id="{250CE171-9AFD-4473-AEE3-7E5250867F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105" name="Прямоугольник 104">
                  <a:extLst>
                    <a:ext uri="{FF2B5EF4-FFF2-40B4-BE49-F238E27FC236}">
                      <a16:creationId xmlns:a16="http://schemas.microsoft.com/office/drawing/2014/main" id="{8F127D51-6388-4315-9032-1E18DAF4CF3D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6" name="Прямая соединительная линия 105">
                  <a:extLst>
                    <a:ext uri="{FF2B5EF4-FFF2-40B4-BE49-F238E27FC236}">
                      <a16:creationId xmlns:a16="http://schemas.microsoft.com/office/drawing/2014/main" id="{7A9DFE28-6C05-42CC-98FD-95286E0B494F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7" name="Овал 106">
                  <a:extLst>
                    <a:ext uri="{FF2B5EF4-FFF2-40B4-BE49-F238E27FC236}">
                      <a16:creationId xmlns:a16="http://schemas.microsoft.com/office/drawing/2014/main" id="{2FDA2D2D-7B95-49F8-AA51-BC9B5DEC184F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04" name="Прямоугольник 103">
                <a:extLst>
                  <a:ext uri="{FF2B5EF4-FFF2-40B4-BE49-F238E27FC236}">
                    <a16:creationId xmlns:a16="http://schemas.microsoft.com/office/drawing/2014/main" id="{38A29D87-11A2-4721-88C4-B672D661084E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" name="Группа 109">
            <a:extLst>
              <a:ext uri="{FF2B5EF4-FFF2-40B4-BE49-F238E27FC236}">
                <a16:creationId xmlns:a16="http://schemas.microsoft.com/office/drawing/2014/main" id="{5D67FAE8-222D-4E28-8562-0788A96D12A8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36881" name="Рисунок 110" descr="сундук.jpg">
              <a:extLst>
                <a:ext uri="{FF2B5EF4-FFF2-40B4-BE49-F238E27FC236}">
                  <a16:creationId xmlns:a16="http://schemas.microsoft.com/office/drawing/2014/main" id="{E16DE4A3-D2EE-4CD1-B25C-A5CBB94C0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6882" name="Группа 17">
              <a:extLst>
                <a:ext uri="{FF2B5EF4-FFF2-40B4-BE49-F238E27FC236}">
                  <a16:creationId xmlns:a16="http://schemas.microsoft.com/office/drawing/2014/main" id="{9537E88D-EC39-4A9F-A097-8D7FBA5074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1" cy="857239"/>
              <a:chOff x="1643042" y="4071942"/>
              <a:chExt cx="6000792" cy="1785938"/>
            </a:xfrm>
          </p:grpSpPr>
          <p:grpSp>
            <p:nvGrpSpPr>
              <p:cNvPr id="36883" name="Группа 5">
                <a:extLst>
                  <a:ext uri="{FF2B5EF4-FFF2-40B4-BE49-F238E27FC236}">
                    <a16:creationId xmlns:a16="http://schemas.microsoft.com/office/drawing/2014/main" id="{91F49E98-99C8-4C4D-B5F3-20CA60FC70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120" name="Прямоугольник 119">
                  <a:extLst>
                    <a:ext uri="{FF2B5EF4-FFF2-40B4-BE49-F238E27FC236}">
                      <a16:creationId xmlns:a16="http://schemas.microsoft.com/office/drawing/2014/main" id="{D0A75931-A8C8-45D7-BE49-B63AF5284391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21" name="Овал 120">
                  <a:extLst>
                    <a:ext uri="{FF2B5EF4-FFF2-40B4-BE49-F238E27FC236}">
                      <a16:creationId xmlns:a16="http://schemas.microsoft.com/office/drawing/2014/main" id="{950559CD-E857-457F-9A4D-A0870710E857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6884" name="Группа 8">
                <a:extLst>
                  <a:ext uri="{FF2B5EF4-FFF2-40B4-BE49-F238E27FC236}">
                    <a16:creationId xmlns:a16="http://schemas.microsoft.com/office/drawing/2014/main" id="{F25656E2-D76F-4DA1-9441-F26C00B09E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117" name="Прямоугольник 116">
                  <a:extLst>
                    <a:ext uri="{FF2B5EF4-FFF2-40B4-BE49-F238E27FC236}">
                      <a16:creationId xmlns:a16="http://schemas.microsoft.com/office/drawing/2014/main" id="{2F94975E-385A-4596-9924-FAC989ABDCE7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8" name="Прямая соединительная линия 117">
                  <a:extLst>
                    <a:ext uri="{FF2B5EF4-FFF2-40B4-BE49-F238E27FC236}">
                      <a16:creationId xmlns:a16="http://schemas.microsoft.com/office/drawing/2014/main" id="{0CDB6518-5B07-4799-B996-C5E3EA111FCB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9" name="Овал 118">
                  <a:extLst>
                    <a:ext uri="{FF2B5EF4-FFF2-40B4-BE49-F238E27FC236}">
                      <a16:creationId xmlns:a16="http://schemas.microsoft.com/office/drawing/2014/main" id="{4C39149D-F8A1-495D-B3AC-56E62A157741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613B6701-998F-46F8-A13D-E2BE6C3B8651}"/>
                  </a:ext>
                </a:extLst>
              </p:cNvPr>
              <p:cNvSpPr/>
              <p:nvPr/>
            </p:nvSpPr>
            <p:spPr>
              <a:xfrm>
                <a:off x="6144434" y="4214140"/>
                <a:ext cx="1500437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6" name="Прямоугольник 115">
                <a:extLst>
                  <a:ext uri="{FF2B5EF4-FFF2-40B4-BE49-F238E27FC236}">
                    <a16:creationId xmlns:a16="http://schemas.microsoft.com/office/drawing/2014/main" id="{31BBB4B4-1D05-4449-B66C-21CA56B563AF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21">
            <a:extLst>
              <a:ext uri="{FF2B5EF4-FFF2-40B4-BE49-F238E27FC236}">
                <a16:creationId xmlns:a16="http://schemas.microsoft.com/office/drawing/2014/main" id="{F867FE91-462A-46E5-8166-A72836501C1A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36874" name="Рисунок 122" descr="сундук.jpg">
              <a:extLst>
                <a:ext uri="{FF2B5EF4-FFF2-40B4-BE49-F238E27FC236}">
                  <a16:creationId xmlns:a16="http://schemas.microsoft.com/office/drawing/2014/main" id="{3141F949-443E-43E0-A431-411C38913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6875" name="Группа 11">
              <a:extLst>
                <a:ext uri="{FF2B5EF4-FFF2-40B4-BE49-F238E27FC236}">
                  <a16:creationId xmlns:a16="http://schemas.microsoft.com/office/drawing/2014/main" id="{8A49829A-A563-43D2-BF80-D2510887DF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36876" name="Группа 16">
                <a:extLst>
                  <a:ext uri="{FF2B5EF4-FFF2-40B4-BE49-F238E27FC236}">
                    <a16:creationId xmlns:a16="http://schemas.microsoft.com/office/drawing/2014/main" id="{6216F5DC-13F6-46EA-8BA6-565233FE66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27" name="Прямоугольник 126">
                  <a:extLst>
                    <a:ext uri="{FF2B5EF4-FFF2-40B4-BE49-F238E27FC236}">
                      <a16:creationId xmlns:a16="http://schemas.microsoft.com/office/drawing/2014/main" id="{C6245FF7-8696-42FD-BDD1-249203C67398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28" name="Прямая соединительная линия 127">
                  <a:extLst>
                    <a:ext uri="{FF2B5EF4-FFF2-40B4-BE49-F238E27FC236}">
                      <a16:creationId xmlns:a16="http://schemas.microsoft.com/office/drawing/2014/main" id="{2D5C43A5-E41E-4057-ADDF-9C44CFD2B46B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9" name="Овал 128">
                  <a:extLst>
                    <a:ext uri="{FF2B5EF4-FFF2-40B4-BE49-F238E27FC236}">
                      <a16:creationId xmlns:a16="http://schemas.microsoft.com/office/drawing/2014/main" id="{0BB2AD8B-F62A-4058-B936-41D81E41D33F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26" name="Прямоугольник 125">
                <a:extLst>
                  <a:ext uri="{FF2B5EF4-FFF2-40B4-BE49-F238E27FC236}">
                    <a16:creationId xmlns:a16="http://schemas.microsoft.com/office/drawing/2014/main" id="{914AAFFB-3C8F-4769-B1CE-3523056DBF74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2" name="Управляющая кнопка: домой 6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DC43CDD-0425-40F0-B5C4-EE6B28E6BFFF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83993E-7 C 0.0066 0.01503 0.00382 0.00601 0.00642 0.02729 C 0.00712 0.03354 0.00868 0.0458 0.00868 0.0458 C 0.00833 0.0606 0.00851 0.07541 0.00746 0.09021 C 0.00729 0.0916 0.0059 0.09206 0.00538 0.09322 C 0.00104 0.10525 -0.00399 0.11566 -0.01077 0.12607 C -0.01285 0.12931 -0.01545 0.13509 -0.01823 0.13763 C -0.02899 0.14735 -0.04115 0.15313 -0.05261 0.16053 C -0.0684 0.17071 -0.08629 0.17788 -0.1033 0.18343 C -0.11424 0.19176 -0.10955 0.18852 -0.11719 0.19338 C -0.12292 0.20171 -0.13125 0.20703 -0.13768 0.21489 C -0.14132 0.23525 -0.13594 0.20795 -0.1408 0.22484 C -0.14358 0.23479 -0.14028 0.23062 -0.14306 0.24219 C -0.14375 0.24473 -0.14531 0.24682 -0.14618 0.24936 C -0.14861 0.25699 -0.14896 0.26324 -0.15261 0.26925 C -0.16476 0.28845 -0.18507 0.28822 -0.20209 0.29077 C -0.20903 0.29563 -0.21163 0.29539 -0.22049 0.29655 C -0.22153 0.29701 -0.22274 0.29724 -0.22361 0.29794 C -0.22448 0.29863 -0.22483 0.30048 -0.22587 0.30095 C -0.23768 0.30673 -0.25226 0.31043 -0.26459 0.31367 C -0.28195 0.32269 -0.29965 0.32986 -0.31719 0.33819 C -0.32222 0.3405 -0.32604 0.34467 -0.33125 0.34675 C -0.33438 0.34952 -0.33611 0.3523 -0.33976 0.35392 C -0.34288 0.35785 -0.34427 0.36063 -0.34844 0.36248 C -0.35156 0.36919 -0.35729 0.3752 -0.36233 0.37959 C -0.36545 0.38769 -0.36615 0.39301 -0.36771 0.4025 C -0.36858 0.42031 -0.37118 0.43372 -0.36771 0.4513 C -0.36615 0.45963 -0.36129 0.46356 -0.35799 0.47004 C -0.35174 0.4823 -0.34288 0.49456 -0.33229 0.50011 C -0.32865 0.50451 -0.3257 0.50913 -0.32153 0.51284 C -0.31858 0.51839 -0.31545 0.52648 -0.31181 0.53134 C -0.31059 0.5362 -0.30868 0.53828 -0.30747 0.54291 C -0.30677 0.54591 -0.30538 0.5517 -0.30538 0.5517 C -0.30573 0.55887 -0.30643 0.57298 -0.30643 0.57298 " pathEditMode="relative" ptsTypes="fffffffffffffffffffffffffffffffffA">
                                      <p:cBhvr>
                                        <p:cTn id="2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C64CD0B1-47AB-4AA8-B250-D33C9D938B53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0" name="Рисунок 59" descr="сани.jpg">
            <a:extLst>
              <a:ext uri="{FF2B5EF4-FFF2-40B4-BE49-F238E27FC236}">
                <a16:creationId xmlns:a16="http://schemas.microsoft.com/office/drawing/2014/main" id="{09D2E518-9095-4360-BBAB-4D3E9F08D50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1000125"/>
            <a:ext cx="1809750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62">
            <a:extLst>
              <a:ext uri="{FF2B5EF4-FFF2-40B4-BE49-F238E27FC236}">
                <a16:creationId xmlns:a16="http://schemas.microsoft.com/office/drawing/2014/main" id="{F48F2107-96AD-422D-A886-491642CC234A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142875"/>
            <a:ext cx="2778125" cy="2276475"/>
            <a:chOff x="6143636" y="142852"/>
            <a:chExt cx="2777648" cy="2276482"/>
          </a:xfrm>
        </p:grpSpPr>
        <p:pic>
          <p:nvPicPr>
            <p:cNvPr id="37936" name="Рисунок 48" descr="сундук.jpg">
              <a:extLst>
                <a:ext uri="{FF2B5EF4-FFF2-40B4-BE49-F238E27FC236}">
                  <a16:creationId xmlns:a16="http://schemas.microsoft.com/office/drawing/2014/main" id="{B6FB149B-9C93-4377-B92C-EF44429CE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7937" name="Группа 18">
              <a:extLst>
                <a:ext uri="{FF2B5EF4-FFF2-40B4-BE49-F238E27FC236}">
                  <a16:creationId xmlns:a16="http://schemas.microsoft.com/office/drawing/2014/main" id="{3EAEFA89-FB67-45FF-AC3E-F007A89AD7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1071546"/>
              <a:ext cx="1971395" cy="785818"/>
              <a:chOff x="571472" y="4143379"/>
              <a:chExt cx="5857915" cy="1785937"/>
            </a:xfrm>
          </p:grpSpPr>
          <p:grpSp>
            <p:nvGrpSpPr>
              <p:cNvPr id="37938" name="Группа 16">
                <a:extLst>
                  <a:ext uri="{FF2B5EF4-FFF2-40B4-BE49-F238E27FC236}">
                    <a16:creationId xmlns:a16="http://schemas.microsoft.com/office/drawing/2014/main" id="{1C258AB2-0A24-4B9D-88A3-E2C19C4BD0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58" name="Прямоугольник 57">
                  <a:extLst>
                    <a:ext uri="{FF2B5EF4-FFF2-40B4-BE49-F238E27FC236}">
                      <a16:creationId xmlns:a16="http://schemas.microsoft.com/office/drawing/2014/main" id="{51AEEEAE-6B36-46F4-B587-02B21D543E7E}"/>
                    </a:ext>
                  </a:extLst>
                </p:cNvPr>
                <p:cNvSpPr/>
                <p:nvPr/>
              </p:nvSpPr>
              <p:spPr>
                <a:xfrm>
                  <a:off x="5571894" y="3641858"/>
                  <a:ext cx="2928889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59" name="Прямая соединительная линия 58">
                  <a:extLst>
                    <a:ext uri="{FF2B5EF4-FFF2-40B4-BE49-F238E27FC236}">
                      <a16:creationId xmlns:a16="http://schemas.microsoft.com/office/drawing/2014/main" id="{4AE9F2E0-B83D-42F6-BF7C-FE9CE5EAE59F}"/>
                    </a:ext>
                  </a:extLst>
                </p:cNvPr>
                <p:cNvCxnSpPr/>
                <p:nvPr/>
              </p:nvCxnSpPr>
              <p:spPr>
                <a:xfrm>
                  <a:off x="5571894" y="3641858"/>
                  <a:ext cx="2928889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Овал 65">
                  <a:extLst>
                    <a:ext uri="{FF2B5EF4-FFF2-40B4-BE49-F238E27FC236}">
                      <a16:creationId xmlns:a16="http://schemas.microsoft.com/office/drawing/2014/main" id="{4076A2AB-0D2E-413C-B9A0-21043768BA6B}"/>
                    </a:ext>
                  </a:extLst>
                </p:cNvPr>
                <p:cNvSpPr/>
                <p:nvPr/>
              </p:nvSpPr>
              <p:spPr>
                <a:xfrm>
                  <a:off x="7571652" y="3786177"/>
                  <a:ext cx="655579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7939" name="Группа 16">
                <a:extLst>
                  <a:ext uri="{FF2B5EF4-FFF2-40B4-BE49-F238E27FC236}">
                    <a16:creationId xmlns:a16="http://schemas.microsoft.com/office/drawing/2014/main" id="{C2E42A5B-E96C-40FE-88C4-E8CCD094C4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55" name="Прямоугольник 54">
                  <a:extLst>
                    <a:ext uri="{FF2B5EF4-FFF2-40B4-BE49-F238E27FC236}">
                      <a16:creationId xmlns:a16="http://schemas.microsoft.com/office/drawing/2014/main" id="{A4FB664D-2C8E-4C6C-8779-234D57F4E9B4}"/>
                    </a:ext>
                  </a:extLst>
                </p:cNvPr>
                <p:cNvSpPr/>
                <p:nvPr/>
              </p:nvSpPr>
              <p:spPr>
                <a:xfrm>
                  <a:off x="5571980" y="3641858"/>
                  <a:ext cx="2928893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56" name="Прямая соединительная линия 55">
                  <a:extLst>
                    <a:ext uri="{FF2B5EF4-FFF2-40B4-BE49-F238E27FC236}">
                      <a16:creationId xmlns:a16="http://schemas.microsoft.com/office/drawing/2014/main" id="{C9371861-2B56-42BE-AE86-5296055D353F}"/>
                    </a:ext>
                  </a:extLst>
                </p:cNvPr>
                <p:cNvCxnSpPr/>
                <p:nvPr/>
              </p:nvCxnSpPr>
              <p:spPr>
                <a:xfrm>
                  <a:off x="5571980" y="3641858"/>
                  <a:ext cx="2928893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Овал 56">
                  <a:extLst>
                    <a:ext uri="{FF2B5EF4-FFF2-40B4-BE49-F238E27FC236}">
                      <a16:creationId xmlns:a16="http://schemas.microsoft.com/office/drawing/2014/main" id="{5E832215-402B-4357-B9EB-747DF2169B59}"/>
                    </a:ext>
                  </a:extLst>
                </p:cNvPr>
                <p:cNvSpPr/>
                <p:nvPr/>
              </p:nvSpPr>
              <p:spPr>
                <a:xfrm>
                  <a:off x="7571739" y="3786177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54" name="Прямоугольник 53">
                <a:extLst>
                  <a:ext uri="{FF2B5EF4-FFF2-40B4-BE49-F238E27FC236}">
                    <a16:creationId xmlns:a16="http://schemas.microsoft.com/office/drawing/2014/main" id="{261BD755-E5B4-44AB-84EA-8CBAC3C7AA1B}"/>
                  </a:ext>
                </a:extLst>
              </p:cNvPr>
              <p:cNvSpPr/>
              <p:nvPr/>
            </p:nvSpPr>
            <p:spPr>
              <a:xfrm rot="5400000">
                <a:off x="2642600" y="5000964"/>
                <a:ext cx="1785928" cy="7074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68">
            <a:extLst>
              <a:ext uri="{FF2B5EF4-FFF2-40B4-BE49-F238E27FC236}">
                <a16:creationId xmlns:a16="http://schemas.microsoft.com/office/drawing/2014/main" id="{2681FDC8-7631-4527-9DFC-22FAA3FE4B28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37926" name="Рисунок 69" descr="сундук.jpg">
              <a:extLst>
                <a:ext uri="{FF2B5EF4-FFF2-40B4-BE49-F238E27FC236}">
                  <a16:creationId xmlns:a16="http://schemas.microsoft.com/office/drawing/2014/main" id="{4EB70643-BAF0-4E3F-AF4C-28D0D0B6F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7927" name="Группа 15">
              <a:extLst>
                <a:ext uri="{FF2B5EF4-FFF2-40B4-BE49-F238E27FC236}">
                  <a16:creationId xmlns:a16="http://schemas.microsoft.com/office/drawing/2014/main" id="{A129E913-EB14-434B-9FDA-D409B595D3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37928" name="Группа 5">
                <a:extLst>
                  <a:ext uri="{FF2B5EF4-FFF2-40B4-BE49-F238E27FC236}">
                    <a16:creationId xmlns:a16="http://schemas.microsoft.com/office/drawing/2014/main" id="{7E761505-41BA-453B-8018-B94823A22D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6" name="Прямоугольник 85">
                  <a:extLst>
                    <a:ext uri="{FF2B5EF4-FFF2-40B4-BE49-F238E27FC236}">
                      <a16:creationId xmlns:a16="http://schemas.microsoft.com/office/drawing/2014/main" id="{B9E0B375-187B-4711-AC84-3A2C5CE66EC5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8149F758-23B7-41F7-AAB7-45C27A5B03C7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7929" name="Группа 8">
                <a:extLst>
                  <a:ext uri="{FF2B5EF4-FFF2-40B4-BE49-F238E27FC236}">
                    <a16:creationId xmlns:a16="http://schemas.microsoft.com/office/drawing/2014/main" id="{90E902AA-A754-4BF2-8929-5BAEA2004A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3" name="Прямоугольник 82">
                  <a:extLst>
                    <a:ext uri="{FF2B5EF4-FFF2-40B4-BE49-F238E27FC236}">
                      <a16:creationId xmlns:a16="http://schemas.microsoft.com/office/drawing/2014/main" id="{3AAD3353-59DB-4519-AE1D-6219F1CED083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4" name="Прямая соединительная линия 83">
                  <a:extLst>
                    <a:ext uri="{FF2B5EF4-FFF2-40B4-BE49-F238E27FC236}">
                      <a16:creationId xmlns:a16="http://schemas.microsoft.com/office/drawing/2014/main" id="{B627605A-CA07-48AB-99BF-518426188847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B31502E5-B2ED-4776-A3C0-0AAD87155C9A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93C7CCDC-DB8C-478D-88D4-D3D705308F0D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87">
            <a:extLst>
              <a:ext uri="{FF2B5EF4-FFF2-40B4-BE49-F238E27FC236}">
                <a16:creationId xmlns:a16="http://schemas.microsoft.com/office/drawing/2014/main" id="{4E65E406-9B45-4BDF-8481-90BEA971FBE9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37915" name="Рисунок 88" descr="сундук.jpg">
              <a:extLst>
                <a:ext uri="{FF2B5EF4-FFF2-40B4-BE49-F238E27FC236}">
                  <a16:creationId xmlns:a16="http://schemas.microsoft.com/office/drawing/2014/main" id="{DF3AB782-36E5-4D95-B498-EC96FE7FB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7916" name="Группа 17">
              <a:extLst>
                <a:ext uri="{FF2B5EF4-FFF2-40B4-BE49-F238E27FC236}">
                  <a16:creationId xmlns:a16="http://schemas.microsoft.com/office/drawing/2014/main" id="{0FD97EF1-12E2-4CB9-A4F0-D5375BD17B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1" cy="857239"/>
              <a:chOff x="1643042" y="4071942"/>
              <a:chExt cx="6000792" cy="1785938"/>
            </a:xfrm>
          </p:grpSpPr>
          <p:grpSp>
            <p:nvGrpSpPr>
              <p:cNvPr id="37917" name="Группа 5">
                <a:extLst>
                  <a:ext uri="{FF2B5EF4-FFF2-40B4-BE49-F238E27FC236}">
                    <a16:creationId xmlns:a16="http://schemas.microsoft.com/office/drawing/2014/main" id="{88F662F4-9808-451F-8CC6-1981AAB42F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98" name="Прямоугольник 97">
                  <a:extLst>
                    <a:ext uri="{FF2B5EF4-FFF2-40B4-BE49-F238E27FC236}">
                      <a16:creationId xmlns:a16="http://schemas.microsoft.com/office/drawing/2014/main" id="{EE644432-1EBF-404C-B6A9-19487742F9CF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99" name="Овал 98">
                  <a:extLst>
                    <a:ext uri="{FF2B5EF4-FFF2-40B4-BE49-F238E27FC236}">
                      <a16:creationId xmlns:a16="http://schemas.microsoft.com/office/drawing/2014/main" id="{EB9D97EB-4801-4F47-B173-1F0AC9D7EF93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7918" name="Группа 8">
                <a:extLst>
                  <a:ext uri="{FF2B5EF4-FFF2-40B4-BE49-F238E27FC236}">
                    <a16:creationId xmlns:a16="http://schemas.microsoft.com/office/drawing/2014/main" id="{A822E5A5-9163-4376-B926-B6F5387A76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95" name="Прямоугольник 94">
                  <a:extLst>
                    <a:ext uri="{FF2B5EF4-FFF2-40B4-BE49-F238E27FC236}">
                      <a16:creationId xmlns:a16="http://schemas.microsoft.com/office/drawing/2014/main" id="{BC2A75C2-B747-4AA0-86D3-7F3BF145D51E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6" name="Прямая соединительная линия 95">
                  <a:extLst>
                    <a:ext uri="{FF2B5EF4-FFF2-40B4-BE49-F238E27FC236}">
                      <a16:creationId xmlns:a16="http://schemas.microsoft.com/office/drawing/2014/main" id="{7328722E-44CA-425F-8FFF-41A5FF1BF802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7" name="Овал 96">
                  <a:extLst>
                    <a:ext uri="{FF2B5EF4-FFF2-40B4-BE49-F238E27FC236}">
                      <a16:creationId xmlns:a16="http://schemas.microsoft.com/office/drawing/2014/main" id="{1F27207C-BEBC-40F1-B471-AF7CC8A6D321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BC50D9AC-BC9B-4C28-83DA-EF7C9A4E05F9}"/>
                  </a:ext>
                </a:extLst>
              </p:cNvPr>
              <p:cNvSpPr/>
              <p:nvPr/>
            </p:nvSpPr>
            <p:spPr>
              <a:xfrm>
                <a:off x="6144434" y="4214140"/>
                <a:ext cx="1500437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рямоугольник 93">
                <a:extLst>
                  <a:ext uri="{FF2B5EF4-FFF2-40B4-BE49-F238E27FC236}">
                    <a16:creationId xmlns:a16="http://schemas.microsoft.com/office/drawing/2014/main" id="{C4B21787-0484-465D-9E02-F3BECAF7E3DB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" name="Группа 99">
            <a:extLst>
              <a:ext uri="{FF2B5EF4-FFF2-40B4-BE49-F238E27FC236}">
                <a16:creationId xmlns:a16="http://schemas.microsoft.com/office/drawing/2014/main" id="{AD6AC9B9-2E64-473B-82CA-CD9BE34269E5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37905" name="Рисунок 100" descr="сундук.jpg">
              <a:extLst>
                <a:ext uri="{FF2B5EF4-FFF2-40B4-BE49-F238E27FC236}">
                  <a16:creationId xmlns:a16="http://schemas.microsoft.com/office/drawing/2014/main" id="{99F4D3DB-7EF5-4479-9565-C86D6312B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7906" name="Группа 15">
              <a:extLst>
                <a:ext uri="{FF2B5EF4-FFF2-40B4-BE49-F238E27FC236}">
                  <a16:creationId xmlns:a16="http://schemas.microsoft.com/office/drawing/2014/main" id="{5C0A2AD1-057C-4F3E-BD09-4778B76682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37907" name="Группа 102">
                <a:extLst>
                  <a:ext uri="{FF2B5EF4-FFF2-40B4-BE49-F238E27FC236}">
                    <a16:creationId xmlns:a16="http://schemas.microsoft.com/office/drawing/2014/main" id="{55A9E4E5-A8D4-4633-8C36-D333913339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109" name="Прямоугольник 108">
                  <a:extLst>
                    <a:ext uri="{FF2B5EF4-FFF2-40B4-BE49-F238E27FC236}">
                      <a16:creationId xmlns:a16="http://schemas.microsoft.com/office/drawing/2014/main" id="{F157DE4F-BB54-441D-B267-A770FB07EDD8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10" name="Овал 109">
                  <a:extLst>
                    <a:ext uri="{FF2B5EF4-FFF2-40B4-BE49-F238E27FC236}">
                      <a16:creationId xmlns:a16="http://schemas.microsoft.com/office/drawing/2014/main" id="{F8829DE4-61D2-4CEA-B47C-0AB570488681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7908" name="Группа 8">
                <a:extLst>
                  <a:ext uri="{FF2B5EF4-FFF2-40B4-BE49-F238E27FC236}">
                    <a16:creationId xmlns:a16="http://schemas.microsoft.com/office/drawing/2014/main" id="{1E8506E6-FC49-4E58-A671-3C948B86E2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106" name="Прямоугольник 105">
                  <a:extLst>
                    <a:ext uri="{FF2B5EF4-FFF2-40B4-BE49-F238E27FC236}">
                      <a16:creationId xmlns:a16="http://schemas.microsoft.com/office/drawing/2014/main" id="{4761997E-0AB8-4CB8-B0A6-DE6B7964D4CF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7" name="Прямая соединительная линия 106">
                  <a:extLst>
                    <a:ext uri="{FF2B5EF4-FFF2-40B4-BE49-F238E27FC236}">
                      <a16:creationId xmlns:a16="http://schemas.microsoft.com/office/drawing/2014/main" id="{446D212C-ACDB-47C1-B0DB-0A5F2639F242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Овал 107">
                  <a:extLst>
                    <a:ext uri="{FF2B5EF4-FFF2-40B4-BE49-F238E27FC236}">
                      <a16:creationId xmlns:a16="http://schemas.microsoft.com/office/drawing/2014/main" id="{6E5E873A-5C3A-4AF3-86AC-87A542944906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05" name="Прямоугольник 104">
                <a:extLst>
                  <a:ext uri="{FF2B5EF4-FFF2-40B4-BE49-F238E27FC236}">
                    <a16:creationId xmlns:a16="http://schemas.microsoft.com/office/drawing/2014/main" id="{F331638F-5A8A-4F50-8F40-10565ECABE69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10">
            <a:extLst>
              <a:ext uri="{FF2B5EF4-FFF2-40B4-BE49-F238E27FC236}">
                <a16:creationId xmlns:a16="http://schemas.microsoft.com/office/drawing/2014/main" id="{B9C9D281-744E-4572-A253-34048E0E93B5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37898" name="Рисунок 111" descr="сундук.jpg">
              <a:extLst>
                <a:ext uri="{FF2B5EF4-FFF2-40B4-BE49-F238E27FC236}">
                  <a16:creationId xmlns:a16="http://schemas.microsoft.com/office/drawing/2014/main" id="{34C249B5-35C1-47CE-B244-545D31784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7899" name="Группа 11">
              <a:extLst>
                <a:ext uri="{FF2B5EF4-FFF2-40B4-BE49-F238E27FC236}">
                  <a16:creationId xmlns:a16="http://schemas.microsoft.com/office/drawing/2014/main" id="{206CDC91-922E-42F0-B4D9-F61E8588E9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37900" name="Группа 16">
                <a:extLst>
                  <a:ext uri="{FF2B5EF4-FFF2-40B4-BE49-F238E27FC236}">
                    <a16:creationId xmlns:a16="http://schemas.microsoft.com/office/drawing/2014/main" id="{1D15FA26-1D03-4EB3-A0B8-29D8872021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6" name="Прямоугольник 115">
                  <a:extLst>
                    <a:ext uri="{FF2B5EF4-FFF2-40B4-BE49-F238E27FC236}">
                      <a16:creationId xmlns:a16="http://schemas.microsoft.com/office/drawing/2014/main" id="{A29A97C6-AEE5-4FF6-8ACA-1EE631749FD1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83DB33C7-F939-4855-BD4A-2BF5743D05BC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117">
                  <a:extLst>
                    <a:ext uri="{FF2B5EF4-FFF2-40B4-BE49-F238E27FC236}">
                      <a16:creationId xmlns:a16="http://schemas.microsoft.com/office/drawing/2014/main" id="{6E5B49A5-8D74-43E2-9172-46D92AC8FBD8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C619016A-8F77-4E2A-B847-A66A0425C270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2" name="Управляющая кнопка: домой 6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3DF97D2-795C-4CE8-AA6E-8C8C1D3743F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2.44506E-6 C -0.00121 0.01272 -0.00485 0.05066 -0.01076 0.06315 C -0.00815 0.09276 -0.00781 0.09854 -0.00225 0.12191 C 0.00018 0.14805 0.00226 0.17904 -0.00867 0.20218 C -0.01232 0.22785 -0.03749 0.23456 -0.05381 0.23641 C -0.11753 0.2341 -0.14583 0.23364 -0.19583 0.22785 C -0.21267 0.22184 -0.23142 0.21467 -0.24739 0.20495 C -0.25538 0.20009 -0.2618 0.19431 -0.26996 0.19061 C -0.27447 0.18136 -0.27708 0.15591 -0.26788 0.15059 C -0.26579 0.14943 -0.26353 0.14967 -0.26128 0.1492 C -0.24583 0.15105 -0.23038 0.15105 -0.2151 0.15475 C -0.20399 0.15753 -0.19392 0.16701 -0.18385 0.17349 C -0.16944 0.18298 -0.15381 0.19084 -0.13871 0.19778 C -0.12586 0.20379 -0.11353 0.21397 -0.10121 0.22207 C -0.09374 0.22693 -0.08819 0.23826 -0.08176 0.2452 C -0.07117 0.25677 -0.06145 0.26949 -0.05173 0.28244 C -0.04722 0.28846 -0.04461 0.29609 -0.03992 0.30234 C -0.03819 0.30835 -0.0368 0.31228 -0.03333 0.31668 C -0.03107 0.33241 -0.03454 0.31552 -0.02794 0.32963 C -0.02708 0.33125 -0.02777 0.3338 -0.0269 0.33542 C -0.02413 0.34074 -0.01423 0.35415 -0.00972 0.35832 C -0.00294 0.36433 0.00226 0.36803 0.00747 0.37682 C 0.0106 0.39024 0.00591 0.3715 0.01077 0.38561 C 0.01407 0.39487 0.01581 0.40481 0.01928 0.41407 C 0.02136 0.42725 0.02275 0.44622 0.029 0.45709 C 0.02935 0.46056 0.02935 0.46403 0.03004 0.46727 C 0.03039 0.46935 0.03265 0.47074 0.03212 0.47282 C 0.0316 0.4749 0.02935 0.4749 0.02796 0.47583 C -0.0776 0.43141 -0.11544 0.47537 -0.19461 0.49572 C -0.20555 0.50382 -0.21822 0.50937 -0.22794 0.52024 C -0.2309 0.52371 -0.23298 0.52533 -0.23663 0.52741 C -0.23958 0.52903 -0.24531 0.53296 -0.24531 0.53296 C -0.25642 0.54823 -0.24322 0.53204 -0.25381 0.54014 C -0.26406 0.54777 -0.25017 0.54222 -0.26128 0.54592 C -0.28558 0.56581 -0.25468 0.52371 -0.25277 0.52163 C -0.24027 0.50798 -0.22482 0.49156 -0.21076 0.48161 C -0.19218 0.46843 -0.17135 0.45964 -0.15173 0.44992 C -0.1335 0.4409 -0.11614 0.42771 -0.09687 0.42286 C -0.08801 0.42054 -0.07899 0.41985 -0.06996 0.41846 C -0.05815 0.41661 -0.03454 0.41407 -0.03454 0.41407 C 0.01233 0.39417 -0.0184 0.40504 0.08803 0.41268 C 0.10157 0.4136 0.11337 0.4298 0.12362 0.43859 C 0.15348 0.4638 0.17431 0.50613 0.20209 0.53458 C 0.20765 0.54037 0.21129 0.54823 0.21719 0.55309 C 0.21876 0.55933 0.22327 0.56419 0.22796 0.56604 C 0.24897 0.47652 0.23126 0.56003 0.23438 0.3368 C 0.23473 0.30673 0.24324 0.26926 0.25053 0.24081 C 0.25209 0.21929 0.25921 0.20171 0.26546 0.18205 C 0.26633 0.17927 0.26719 0.1765 0.26772 0.17349 C 0.26858 0.16933 0.26858 0.1647 0.2698 0.16054 C 0.27049 0.15822 0.27206 0.15684 0.2731 0.15475 C 0.27796 0.14504 0.2816 0.13532 0.28699 0.1263 C 0.29393 0.1145 0.29775 0.09854 0.30747 0.09045 C 0.30921 0.08328 0.31442 0.07865 0.31824 0.0731 C 0.31997 0.06708 0.32136 0.062 0.32466 0.05737 C 0.32622 0.05205 0.32883 0.04719 0.33004 0.04164 C 0.33126 0.03609 0.33108 0.03007 0.33212 0.02452 C 0.33143 0.01319 0.33195 0.00879 0.329 -2.44506E-6 " pathEditMode="relative" ptsTypes="fffffffffffffffffffffffffffffffffffffffffffffffffffffffffA">
                                      <p:cBhvr>
                                        <p:cTn id="2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61" descr="лягушка2.jpg">
            <a:extLst>
              <a:ext uri="{FF2B5EF4-FFF2-40B4-BE49-F238E27FC236}">
                <a16:creationId xmlns:a16="http://schemas.microsoft.com/office/drawing/2014/main" id="{942EC618-EB04-4145-BECE-CAC40B4AA92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714375"/>
            <a:ext cx="1804988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0809301D-09A9-4C6D-89FE-A15CE7363BF9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62">
            <a:extLst>
              <a:ext uri="{FF2B5EF4-FFF2-40B4-BE49-F238E27FC236}">
                <a16:creationId xmlns:a16="http://schemas.microsoft.com/office/drawing/2014/main" id="{493645E9-9895-4E8A-8645-269FCE6456E3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142875"/>
            <a:ext cx="2778125" cy="2276475"/>
            <a:chOff x="6143636" y="142852"/>
            <a:chExt cx="2777648" cy="2276482"/>
          </a:xfrm>
        </p:grpSpPr>
        <p:pic>
          <p:nvPicPr>
            <p:cNvPr id="38960" name="Рисунок 48" descr="сундук.jpg">
              <a:extLst>
                <a:ext uri="{FF2B5EF4-FFF2-40B4-BE49-F238E27FC236}">
                  <a16:creationId xmlns:a16="http://schemas.microsoft.com/office/drawing/2014/main" id="{2F69E9D7-6594-4DFF-A1B7-A119F2EAF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8961" name="Группа 18">
              <a:extLst>
                <a:ext uri="{FF2B5EF4-FFF2-40B4-BE49-F238E27FC236}">
                  <a16:creationId xmlns:a16="http://schemas.microsoft.com/office/drawing/2014/main" id="{3817FB3F-D617-4601-AD3D-61BF6296F1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1071546"/>
              <a:ext cx="1971395" cy="785818"/>
              <a:chOff x="571472" y="4143379"/>
              <a:chExt cx="5857915" cy="1785937"/>
            </a:xfrm>
          </p:grpSpPr>
          <p:grpSp>
            <p:nvGrpSpPr>
              <p:cNvPr id="38962" name="Группа 16">
                <a:extLst>
                  <a:ext uri="{FF2B5EF4-FFF2-40B4-BE49-F238E27FC236}">
                    <a16:creationId xmlns:a16="http://schemas.microsoft.com/office/drawing/2014/main" id="{9A4808BA-8134-4092-8893-EF22F1C392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58" name="Прямоугольник 57">
                  <a:extLst>
                    <a:ext uri="{FF2B5EF4-FFF2-40B4-BE49-F238E27FC236}">
                      <a16:creationId xmlns:a16="http://schemas.microsoft.com/office/drawing/2014/main" id="{3EBC22C9-F940-4CBD-B970-59B912DC1373}"/>
                    </a:ext>
                  </a:extLst>
                </p:cNvPr>
                <p:cNvSpPr/>
                <p:nvPr/>
              </p:nvSpPr>
              <p:spPr>
                <a:xfrm>
                  <a:off x="5571894" y="3641858"/>
                  <a:ext cx="2928889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59" name="Прямая соединительная линия 58">
                  <a:extLst>
                    <a:ext uri="{FF2B5EF4-FFF2-40B4-BE49-F238E27FC236}">
                      <a16:creationId xmlns:a16="http://schemas.microsoft.com/office/drawing/2014/main" id="{5F13190B-A6BF-45B4-B4BC-812B929FC3B5}"/>
                    </a:ext>
                  </a:extLst>
                </p:cNvPr>
                <p:cNvCxnSpPr/>
                <p:nvPr/>
              </p:nvCxnSpPr>
              <p:spPr>
                <a:xfrm>
                  <a:off x="5571894" y="3641858"/>
                  <a:ext cx="2928889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Овал 65">
                  <a:extLst>
                    <a:ext uri="{FF2B5EF4-FFF2-40B4-BE49-F238E27FC236}">
                      <a16:creationId xmlns:a16="http://schemas.microsoft.com/office/drawing/2014/main" id="{42E8654B-0AA9-4FC1-A01B-51B0751636F7}"/>
                    </a:ext>
                  </a:extLst>
                </p:cNvPr>
                <p:cNvSpPr/>
                <p:nvPr/>
              </p:nvSpPr>
              <p:spPr>
                <a:xfrm>
                  <a:off x="7571652" y="3786177"/>
                  <a:ext cx="655579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8963" name="Группа 16">
                <a:extLst>
                  <a:ext uri="{FF2B5EF4-FFF2-40B4-BE49-F238E27FC236}">
                    <a16:creationId xmlns:a16="http://schemas.microsoft.com/office/drawing/2014/main" id="{BBCA7170-6D01-44E2-BA1E-FD48B7AAAC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55" name="Прямоугольник 54">
                  <a:extLst>
                    <a:ext uri="{FF2B5EF4-FFF2-40B4-BE49-F238E27FC236}">
                      <a16:creationId xmlns:a16="http://schemas.microsoft.com/office/drawing/2014/main" id="{A3E60704-4B46-42F4-A56C-B8C053CC5540}"/>
                    </a:ext>
                  </a:extLst>
                </p:cNvPr>
                <p:cNvSpPr/>
                <p:nvPr/>
              </p:nvSpPr>
              <p:spPr>
                <a:xfrm>
                  <a:off x="5571980" y="3641858"/>
                  <a:ext cx="2928893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56" name="Прямая соединительная линия 55">
                  <a:extLst>
                    <a:ext uri="{FF2B5EF4-FFF2-40B4-BE49-F238E27FC236}">
                      <a16:creationId xmlns:a16="http://schemas.microsoft.com/office/drawing/2014/main" id="{B6752672-7100-4946-AE6A-E6A894CA6F59}"/>
                    </a:ext>
                  </a:extLst>
                </p:cNvPr>
                <p:cNvCxnSpPr/>
                <p:nvPr/>
              </p:nvCxnSpPr>
              <p:spPr>
                <a:xfrm>
                  <a:off x="5571980" y="3641858"/>
                  <a:ext cx="2928893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Овал 56">
                  <a:extLst>
                    <a:ext uri="{FF2B5EF4-FFF2-40B4-BE49-F238E27FC236}">
                      <a16:creationId xmlns:a16="http://schemas.microsoft.com/office/drawing/2014/main" id="{C0945366-A2FF-41B2-8A0D-64D2091C2D2B}"/>
                    </a:ext>
                  </a:extLst>
                </p:cNvPr>
                <p:cNvSpPr/>
                <p:nvPr/>
              </p:nvSpPr>
              <p:spPr>
                <a:xfrm>
                  <a:off x="7571739" y="3786177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54" name="Прямоугольник 53">
                <a:extLst>
                  <a:ext uri="{FF2B5EF4-FFF2-40B4-BE49-F238E27FC236}">
                    <a16:creationId xmlns:a16="http://schemas.microsoft.com/office/drawing/2014/main" id="{9726E7A9-B4AF-4786-9994-789CAAEF4BB7}"/>
                  </a:ext>
                </a:extLst>
              </p:cNvPr>
              <p:cNvSpPr/>
              <p:nvPr/>
            </p:nvSpPr>
            <p:spPr>
              <a:xfrm rot="5400000">
                <a:off x="2642600" y="5000964"/>
                <a:ext cx="1785928" cy="7074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68">
            <a:extLst>
              <a:ext uri="{FF2B5EF4-FFF2-40B4-BE49-F238E27FC236}">
                <a16:creationId xmlns:a16="http://schemas.microsoft.com/office/drawing/2014/main" id="{3FB8F165-4FB5-4831-B93A-148591856060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38950" name="Рисунок 69" descr="сундук.jpg">
              <a:extLst>
                <a:ext uri="{FF2B5EF4-FFF2-40B4-BE49-F238E27FC236}">
                  <a16:creationId xmlns:a16="http://schemas.microsoft.com/office/drawing/2014/main" id="{C943BE44-9F28-4628-A3D6-CB9AC8717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8951" name="Группа 15">
              <a:extLst>
                <a:ext uri="{FF2B5EF4-FFF2-40B4-BE49-F238E27FC236}">
                  <a16:creationId xmlns:a16="http://schemas.microsoft.com/office/drawing/2014/main" id="{434868DC-1B94-4035-A1C6-5FBB7CEBBF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38952" name="Группа 5">
                <a:extLst>
                  <a:ext uri="{FF2B5EF4-FFF2-40B4-BE49-F238E27FC236}">
                    <a16:creationId xmlns:a16="http://schemas.microsoft.com/office/drawing/2014/main" id="{15BA6D4A-3DEB-4CA3-8FD4-4FE0A779DB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6" name="Прямоугольник 85">
                  <a:extLst>
                    <a:ext uri="{FF2B5EF4-FFF2-40B4-BE49-F238E27FC236}">
                      <a16:creationId xmlns:a16="http://schemas.microsoft.com/office/drawing/2014/main" id="{C895D75A-8A30-47F9-84C8-385F482D7F62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72F37EF4-6499-4991-B414-A2DD02180E54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8953" name="Группа 8">
                <a:extLst>
                  <a:ext uri="{FF2B5EF4-FFF2-40B4-BE49-F238E27FC236}">
                    <a16:creationId xmlns:a16="http://schemas.microsoft.com/office/drawing/2014/main" id="{D8B977BA-821C-47A6-A7A7-57E2337F21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3" name="Прямоугольник 82">
                  <a:extLst>
                    <a:ext uri="{FF2B5EF4-FFF2-40B4-BE49-F238E27FC236}">
                      <a16:creationId xmlns:a16="http://schemas.microsoft.com/office/drawing/2014/main" id="{9EDEA1A7-D698-4534-B8C7-38A05C4DE80D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4" name="Прямая соединительная линия 83">
                  <a:extLst>
                    <a:ext uri="{FF2B5EF4-FFF2-40B4-BE49-F238E27FC236}">
                      <a16:creationId xmlns:a16="http://schemas.microsoft.com/office/drawing/2014/main" id="{C628846D-FA00-45C7-B4AC-B0E9904E194C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052A61E5-426D-4A57-B53B-7B47EA96CDF3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920BE553-5D89-476C-838E-ED9E49395FE4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0" name="Группа 87">
            <a:extLst>
              <a:ext uri="{FF2B5EF4-FFF2-40B4-BE49-F238E27FC236}">
                <a16:creationId xmlns:a16="http://schemas.microsoft.com/office/drawing/2014/main" id="{50A0D8C0-BDA2-4ECB-A73D-F660A999DDEC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38939" name="Рисунок 88" descr="сундук.jpg">
              <a:extLst>
                <a:ext uri="{FF2B5EF4-FFF2-40B4-BE49-F238E27FC236}">
                  <a16:creationId xmlns:a16="http://schemas.microsoft.com/office/drawing/2014/main" id="{768515BA-B6AE-45D5-97B9-2968C8A05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8940" name="Группа 17">
              <a:extLst>
                <a:ext uri="{FF2B5EF4-FFF2-40B4-BE49-F238E27FC236}">
                  <a16:creationId xmlns:a16="http://schemas.microsoft.com/office/drawing/2014/main" id="{5A37D20D-73D7-4632-847A-A201AA576E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4929198"/>
              <a:ext cx="2285991" cy="857239"/>
              <a:chOff x="1643042" y="4071942"/>
              <a:chExt cx="6000792" cy="1785938"/>
            </a:xfrm>
          </p:grpSpPr>
          <p:grpSp>
            <p:nvGrpSpPr>
              <p:cNvPr id="38941" name="Группа 5">
                <a:extLst>
                  <a:ext uri="{FF2B5EF4-FFF2-40B4-BE49-F238E27FC236}">
                    <a16:creationId xmlns:a16="http://schemas.microsoft.com/office/drawing/2014/main" id="{85DFCC1C-33FA-4EAB-A535-0518ED1178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3042" y="4214817"/>
                <a:ext cx="1571636" cy="1428750"/>
                <a:chOff x="2714612" y="1428733"/>
                <a:chExt cx="3929090" cy="3643341"/>
              </a:xfrm>
            </p:grpSpPr>
            <p:sp>
              <p:nvSpPr>
                <p:cNvPr id="98" name="Прямоугольник 97">
                  <a:extLst>
                    <a:ext uri="{FF2B5EF4-FFF2-40B4-BE49-F238E27FC236}">
                      <a16:creationId xmlns:a16="http://schemas.microsoft.com/office/drawing/2014/main" id="{51581781-58EB-45F9-A725-F0C1B476A732}"/>
                    </a:ext>
                  </a:extLst>
                </p:cNvPr>
                <p:cNvSpPr/>
                <p:nvPr/>
              </p:nvSpPr>
              <p:spPr>
                <a:xfrm>
                  <a:off x="2714815" y="1427006"/>
                  <a:ext cx="392823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99" name="Овал 98">
                  <a:extLst>
                    <a:ext uri="{FF2B5EF4-FFF2-40B4-BE49-F238E27FC236}">
                      <a16:creationId xmlns:a16="http://schemas.microsoft.com/office/drawing/2014/main" id="{7F570EA8-547F-4A0C-975C-4AD3E93073B8}"/>
                    </a:ext>
                  </a:extLst>
                </p:cNvPr>
                <p:cNvSpPr/>
                <p:nvPr/>
              </p:nvSpPr>
              <p:spPr>
                <a:xfrm>
                  <a:off x="3933924" y="2430626"/>
                  <a:ext cx="1562955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8942" name="Группа 8">
                <a:extLst>
                  <a:ext uri="{FF2B5EF4-FFF2-40B4-BE49-F238E27FC236}">
                    <a16:creationId xmlns:a16="http://schemas.microsoft.com/office/drawing/2014/main" id="{0341E9FD-FD0F-47B0-89A2-7F2422DB3C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4678" y="4214817"/>
                <a:ext cx="2928958" cy="1428750"/>
                <a:chOff x="571472" y="4429131"/>
                <a:chExt cx="2928978" cy="1428760"/>
              </a:xfrm>
            </p:grpSpPr>
            <p:sp>
              <p:nvSpPr>
                <p:cNvPr id="95" name="Прямоугольник 94">
                  <a:extLst>
                    <a:ext uri="{FF2B5EF4-FFF2-40B4-BE49-F238E27FC236}">
                      <a16:creationId xmlns:a16="http://schemas.microsoft.com/office/drawing/2014/main" id="{B15B8FD2-4B4C-4F83-BD54-33FE4AB9365C}"/>
                    </a:ext>
                  </a:extLst>
                </p:cNvPr>
                <p:cNvSpPr/>
                <p:nvPr/>
              </p:nvSpPr>
              <p:spPr>
                <a:xfrm>
                  <a:off x="571209" y="4428454"/>
                  <a:ext cx="2930039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6" name="Прямая соединительная линия 95">
                  <a:extLst>
                    <a:ext uri="{FF2B5EF4-FFF2-40B4-BE49-F238E27FC236}">
                      <a16:creationId xmlns:a16="http://schemas.microsoft.com/office/drawing/2014/main" id="{C06009BF-AB37-4505-9296-A4143A2FCFEF}"/>
                    </a:ext>
                  </a:extLst>
                </p:cNvPr>
                <p:cNvCxnSpPr/>
                <p:nvPr/>
              </p:nvCxnSpPr>
              <p:spPr>
                <a:xfrm>
                  <a:off x="571209" y="4428454"/>
                  <a:ext cx="2930039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7" name="Овал 96">
                  <a:extLst>
                    <a:ext uri="{FF2B5EF4-FFF2-40B4-BE49-F238E27FC236}">
                      <a16:creationId xmlns:a16="http://schemas.microsoft.com/office/drawing/2014/main" id="{C6E58C31-FB05-49BD-B0BC-3C3321BBA702}"/>
                    </a:ext>
                  </a:extLst>
                </p:cNvPr>
                <p:cNvSpPr/>
                <p:nvPr/>
              </p:nvSpPr>
              <p:spPr>
                <a:xfrm>
                  <a:off x="2571806" y="4570671"/>
                  <a:ext cx="658530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93" name="Прямоугольник 92">
                <a:extLst>
                  <a:ext uri="{FF2B5EF4-FFF2-40B4-BE49-F238E27FC236}">
                    <a16:creationId xmlns:a16="http://schemas.microsoft.com/office/drawing/2014/main" id="{5045E3C3-25CF-4833-9E3F-C16E69EC7D89}"/>
                  </a:ext>
                </a:extLst>
              </p:cNvPr>
              <p:cNvSpPr/>
              <p:nvPr/>
            </p:nvSpPr>
            <p:spPr>
              <a:xfrm>
                <a:off x="6144434" y="4214140"/>
                <a:ext cx="1500437" cy="14287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4" name="Прямоугольник 93">
                <a:extLst>
                  <a:ext uri="{FF2B5EF4-FFF2-40B4-BE49-F238E27FC236}">
                    <a16:creationId xmlns:a16="http://schemas.microsoft.com/office/drawing/2014/main" id="{22308728-1B9A-4C58-AACA-897F266E9642}"/>
                  </a:ext>
                </a:extLst>
              </p:cNvPr>
              <p:cNvSpPr/>
              <p:nvPr/>
            </p:nvSpPr>
            <p:spPr>
              <a:xfrm rot="5400000">
                <a:off x="2286009" y="4929477"/>
                <a:ext cx="1785959" cy="70855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4" name="Группа 99">
            <a:extLst>
              <a:ext uri="{FF2B5EF4-FFF2-40B4-BE49-F238E27FC236}">
                <a16:creationId xmlns:a16="http://schemas.microsoft.com/office/drawing/2014/main" id="{3F3DCF07-46BC-48E9-A1D1-608DA9EE841B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38929" name="Рисунок 100" descr="сундук.jpg">
              <a:extLst>
                <a:ext uri="{FF2B5EF4-FFF2-40B4-BE49-F238E27FC236}">
                  <a16:creationId xmlns:a16="http://schemas.microsoft.com/office/drawing/2014/main" id="{6551D2D2-996C-4061-9BF1-C19269A24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8930" name="Группа 15">
              <a:extLst>
                <a:ext uri="{FF2B5EF4-FFF2-40B4-BE49-F238E27FC236}">
                  <a16:creationId xmlns:a16="http://schemas.microsoft.com/office/drawing/2014/main" id="{66613F7F-94BC-4279-94CE-A086278E86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5786" y="5357826"/>
              <a:ext cx="1857379" cy="857240"/>
              <a:chOff x="3357554" y="4000504"/>
              <a:chExt cx="4357698" cy="1785938"/>
            </a:xfrm>
          </p:grpSpPr>
          <p:grpSp>
            <p:nvGrpSpPr>
              <p:cNvPr id="38931" name="Группа 102">
                <a:extLst>
                  <a:ext uri="{FF2B5EF4-FFF2-40B4-BE49-F238E27FC236}">
                    <a16:creationId xmlns:a16="http://schemas.microsoft.com/office/drawing/2014/main" id="{34C5FE9A-0416-4A22-A2FB-E39C16B18D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109" name="Прямоугольник 108">
                  <a:extLst>
                    <a:ext uri="{FF2B5EF4-FFF2-40B4-BE49-F238E27FC236}">
                      <a16:creationId xmlns:a16="http://schemas.microsoft.com/office/drawing/2014/main" id="{350680E9-4F8F-40E8-AE5F-CD9AED827144}"/>
                    </a:ext>
                  </a:extLst>
                </p:cNvPr>
                <p:cNvSpPr/>
                <p:nvPr/>
              </p:nvSpPr>
              <p:spPr>
                <a:xfrm>
                  <a:off x="2715031" y="1430385"/>
                  <a:ext cx="3933700" cy="3643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10" name="Овал 109">
                  <a:extLst>
                    <a:ext uri="{FF2B5EF4-FFF2-40B4-BE49-F238E27FC236}">
                      <a16:creationId xmlns:a16="http://schemas.microsoft.com/office/drawing/2014/main" id="{679C2AD5-C6AA-4538-A1F5-3B2B67C7AF58}"/>
                    </a:ext>
                  </a:extLst>
                </p:cNvPr>
                <p:cNvSpPr/>
                <p:nvPr/>
              </p:nvSpPr>
              <p:spPr>
                <a:xfrm>
                  <a:off x="3934065" y="2434005"/>
                  <a:ext cx="1567337" cy="16361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8932" name="Группа 8">
                <a:extLst>
                  <a:ext uri="{FF2B5EF4-FFF2-40B4-BE49-F238E27FC236}">
                    <a16:creationId xmlns:a16="http://schemas.microsoft.com/office/drawing/2014/main" id="{0218D55A-DC9B-4C9C-B857-4C4A5964A1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106" name="Прямоугольник 105">
                  <a:extLst>
                    <a:ext uri="{FF2B5EF4-FFF2-40B4-BE49-F238E27FC236}">
                      <a16:creationId xmlns:a16="http://schemas.microsoft.com/office/drawing/2014/main" id="{9DE1EC0F-F095-4F20-94E9-D53E4B82544D}"/>
                    </a:ext>
                  </a:extLst>
                </p:cNvPr>
                <p:cNvSpPr/>
                <p:nvPr/>
              </p:nvSpPr>
              <p:spPr>
                <a:xfrm>
                  <a:off x="573301" y="4429779"/>
                  <a:ext cx="2927948" cy="14287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7" name="Прямая соединительная линия 106">
                  <a:extLst>
                    <a:ext uri="{FF2B5EF4-FFF2-40B4-BE49-F238E27FC236}">
                      <a16:creationId xmlns:a16="http://schemas.microsoft.com/office/drawing/2014/main" id="{AC178AFA-2520-451B-B78B-86BE164D4C85}"/>
                    </a:ext>
                  </a:extLst>
                </p:cNvPr>
                <p:cNvCxnSpPr/>
                <p:nvPr/>
              </p:nvCxnSpPr>
              <p:spPr>
                <a:xfrm>
                  <a:off x="573301" y="4429779"/>
                  <a:ext cx="2927948" cy="1428777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Овал 107">
                  <a:extLst>
                    <a:ext uri="{FF2B5EF4-FFF2-40B4-BE49-F238E27FC236}">
                      <a16:creationId xmlns:a16="http://schemas.microsoft.com/office/drawing/2014/main" id="{B0DB9015-8432-4710-A8BA-980643D8E90C}"/>
                    </a:ext>
                  </a:extLst>
                </p:cNvPr>
                <p:cNvSpPr/>
                <p:nvPr/>
              </p:nvSpPr>
              <p:spPr>
                <a:xfrm>
                  <a:off x="2573692" y="4571996"/>
                  <a:ext cx="655622" cy="7077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05" name="Прямоугольник 104">
                <a:extLst>
                  <a:ext uri="{FF2B5EF4-FFF2-40B4-BE49-F238E27FC236}">
                    <a16:creationId xmlns:a16="http://schemas.microsoft.com/office/drawing/2014/main" id="{2052F663-29EB-4A2E-B479-0BFDD6627F6D}"/>
                  </a:ext>
                </a:extLst>
              </p:cNvPr>
              <p:cNvSpPr/>
              <p:nvPr/>
            </p:nvSpPr>
            <p:spPr>
              <a:xfrm rot="5400000">
                <a:off x="3857914" y="4856218"/>
                <a:ext cx="1785959" cy="74502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10">
            <a:extLst>
              <a:ext uri="{FF2B5EF4-FFF2-40B4-BE49-F238E27FC236}">
                <a16:creationId xmlns:a16="http://schemas.microsoft.com/office/drawing/2014/main" id="{A80FBBB5-DE4C-49E7-93C7-6F039CF9ABDB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38922" name="Рисунок 111" descr="сундук.jpg">
              <a:extLst>
                <a:ext uri="{FF2B5EF4-FFF2-40B4-BE49-F238E27FC236}">
                  <a16:creationId xmlns:a16="http://schemas.microsoft.com/office/drawing/2014/main" id="{9B6AC13B-1583-4E09-9AD5-D5BF2732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8923" name="Группа 11">
              <a:extLst>
                <a:ext uri="{FF2B5EF4-FFF2-40B4-BE49-F238E27FC236}">
                  <a16:creationId xmlns:a16="http://schemas.microsoft.com/office/drawing/2014/main" id="{00EFCCA7-B0A2-4EA9-802F-B44FBDDFDB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38924" name="Группа 16">
                <a:extLst>
                  <a:ext uri="{FF2B5EF4-FFF2-40B4-BE49-F238E27FC236}">
                    <a16:creationId xmlns:a16="http://schemas.microsoft.com/office/drawing/2014/main" id="{48B19E67-7EE3-47E9-9C33-35E3C113D6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6" name="Прямоугольник 115">
                  <a:extLst>
                    <a:ext uri="{FF2B5EF4-FFF2-40B4-BE49-F238E27FC236}">
                      <a16:creationId xmlns:a16="http://schemas.microsoft.com/office/drawing/2014/main" id="{E6281B35-A67C-49CE-9A66-946D641D7C0F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63AF5E0F-6C85-420E-A444-F6C397716A6D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117">
                  <a:extLst>
                    <a:ext uri="{FF2B5EF4-FFF2-40B4-BE49-F238E27FC236}">
                      <a16:creationId xmlns:a16="http://schemas.microsoft.com/office/drawing/2014/main" id="{05EE018B-350D-4EEA-BB5F-65515BAC8697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104C6E03-3099-43BF-970E-577B4A67FD82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0" name="Управляющая кнопка: домой 59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7EFF505F-79D6-4DE8-9804-574B54FED399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53389E-6 C -0.01858 0.00486 -0.03819 0.00856 -0.05694 0.01134 C -0.06944 0.01527 -0.07674 0.01874 -0.09028 0.0199 C -0.12813 0.02684 -0.16632 0.02406 -0.20434 0.0229 C -0.21163 0.02105 -0.21667 0.01527 -0.22361 0.01273 C -0.23229 0.00509 -0.24028 -0.00277 -0.24826 -0.01156 C -0.25434 -0.01827 -0.26476 -0.02082 -0.27205 -0.02452 C -0.27569 -0.00948 -0.27847 -0.01203 -0.27205 0.01134 C -0.27031 0.01781 -0.26632 0.0229 -0.26337 0.02869 C -0.26181 0.03193 -0.26024 0.03516 -0.25903 0.03863 C -0.25781 0.04187 -0.25729 0.04557 -0.2559 0.04858 C -0.25295 0.05459 -0.23594 0.08513 -0.23003 0.096 C -0.22604 0.10317 -0.22222 0.11057 -0.21823 0.11751 C -0.19705 0.15406 -0.17344 0.1876 -0.15052 0.22207 C -0.12708 0.25723 -0.10434 0.29332 -0.0816 0.3294 C -0.075 0.33981 -0.06997 0.35184 -0.06233 0.36086 C -0.05938 0.36433 -0.05625 0.36711 -0.05365 0.37104 C -0.04444 0.38515 -0.03628 0.40111 -0.02691 0.41546 C -0.00868 0.44344 -0.02882 0.4062 -0.00642 0.44553 C 0.00035 0.45756 0.00885 0.47606 0.0184 0.48416 C 0.0191 0.48601 0.02187 0.48994 0.02049 0.48994 C 0.01024 0.4904 -0.01806 0.48531 -0.03229 0.48277 C -0.11007 0.48346 -0.15295 0.48254 -0.21719 0.48855 C -0.23299 0.49179 -0.24861 0.49688 -0.26441 0.4985 C -0.27153 0.50012 -0.27882 0.50058 -0.28594 0.50289 C -0.29688 0.5066 -0.30712 0.5133 -0.31823 0.51562 C -0.32448 0.52001 -0.33368 0.52094 -0.31493 0.51862 C -0.30625 0.51238 -0.29809 0.50428 -0.28924 0.4985 C -0.2599 0.47953 -0.22778 0.46565 -0.19774 0.4483 C -0.17708 0.43651 -0.15712 0.42216 -0.13542 0.41407 C -0.09514 0.39926 -0.05295 0.39649 -0.01181 0.38816 C 0.02396 0.38908 0.0599 0.38885 0.09566 0.39117 C 0.12292 0.39302 0.15052 0.41037 0.17743 0.41684 C 0.23594 0.43095 0.31441 0.44599 0.34948 0.52001 C 0.34375 0.53297 0.34774 0.52741 0.3441 0.51145 C 0.34306 0.50683 0.34115 0.50289 0.33976 0.4985 C 0.33646 0.45362 0.32986 0.40551 0.31615 0.36387 C 0.31215 0.33634 0.30503 0.30419 0.29566 0.27921 C 0.29375 0.2607 0.29271 0.24312 0.28924 0.22485 C 0.28663 0.1617 0.27812 0.09577 0.29462 0.03586 C 0.29549 0.02776 0.29687 0.01689 0.30226 0.01134 C 0.3059 0.00764 0.31233 0.00162 0.31406 -0.003 C 0.31736 -0.01203 0.32274 -0.01758 0.32795 -0.02452 C 0.33229 -0.0303 0.33507 -0.03909 0.34097 -0.04163 C 0.35139 -0.05551 0.3625 -0.05297 0.33229 -0.05297 " pathEditMode="relative" ptsTypes="ffffffffffffffffffffffffffffffffffffffffffffA">
                                      <p:cBhvr>
                                        <p:cTn id="2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Рисунок 141" descr="пальма.jpg">
            <a:extLst>
              <a:ext uri="{FF2B5EF4-FFF2-40B4-BE49-F238E27FC236}">
                <a16:creationId xmlns:a16="http://schemas.microsoft.com/office/drawing/2014/main" id="{4E2E1F23-795F-40FD-94C4-95D9D12EB8E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500063"/>
            <a:ext cx="104457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134611F7-60F6-4D02-8F64-B6A5F1CCEE0F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68">
            <a:extLst>
              <a:ext uri="{FF2B5EF4-FFF2-40B4-BE49-F238E27FC236}">
                <a16:creationId xmlns:a16="http://schemas.microsoft.com/office/drawing/2014/main" id="{6F579F53-F6BD-4C87-B9F8-B2056F3D6230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39990" name="Рисунок 69" descr="сундук.jpg">
              <a:extLst>
                <a:ext uri="{FF2B5EF4-FFF2-40B4-BE49-F238E27FC236}">
                  <a16:creationId xmlns:a16="http://schemas.microsoft.com/office/drawing/2014/main" id="{0A7FF4D0-F816-4A1A-A519-219578BCA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9991" name="Группа 15">
              <a:extLst>
                <a:ext uri="{FF2B5EF4-FFF2-40B4-BE49-F238E27FC236}">
                  <a16:creationId xmlns:a16="http://schemas.microsoft.com/office/drawing/2014/main" id="{BC64512C-F6C3-4F77-9ABC-7073E4C5DE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39992" name="Группа 5">
                <a:extLst>
                  <a:ext uri="{FF2B5EF4-FFF2-40B4-BE49-F238E27FC236}">
                    <a16:creationId xmlns:a16="http://schemas.microsoft.com/office/drawing/2014/main" id="{CCAFFB5A-2C80-4D2F-82F9-15D053005E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6" name="Прямоугольник 85">
                  <a:extLst>
                    <a:ext uri="{FF2B5EF4-FFF2-40B4-BE49-F238E27FC236}">
                      <a16:creationId xmlns:a16="http://schemas.microsoft.com/office/drawing/2014/main" id="{3D124E43-7AC3-4C1D-9F07-FA9288FC9049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FD6AF9DF-6837-4991-889F-15106A98EB61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9993" name="Группа 8">
                <a:extLst>
                  <a:ext uri="{FF2B5EF4-FFF2-40B4-BE49-F238E27FC236}">
                    <a16:creationId xmlns:a16="http://schemas.microsoft.com/office/drawing/2014/main" id="{F62390B3-BE07-4E2D-B1A3-0EC80005DF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3" name="Прямоугольник 82">
                  <a:extLst>
                    <a:ext uri="{FF2B5EF4-FFF2-40B4-BE49-F238E27FC236}">
                      <a16:creationId xmlns:a16="http://schemas.microsoft.com/office/drawing/2014/main" id="{D759990F-8AF8-4F58-9CA6-36BA4011B261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4" name="Прямая соединительная линия 83">
                  <a:extLst>
                    <a:ext uri="{FF2B5EF4-FFF2-40B4-BE49-F238E27FC236}">
                      <a16:creationId xmlns:a16="http://schemas.microsoft.com/office/drawing/2014/main" id="{36AB9211-A33C-4832-869D-97CFC951CFF3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3A50A299-F6B4-471C-A4ED-ABBAC9191699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5DAB5DBF-87BA-4573-9BD9-6373CE6F12ED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110">
            <a:extLst>
              <a:ext uri="{FF2B5EF4-FFF2-40B4-BE49-F238E27FC236}">
                <a16:creationId xmlns:a16="http://schemas.microsoft.com/office/drawing/2014/main" id="{203ECDAC-FB51-4099-AA37-74615E1B84AD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39983" name="Рисунок 111" descr="сундук.jpg">
              <a:extLst>
                <a:ext uri="{FF2B5EF4-FFF2-40B4-BE49-F238E27FC236}">
                  <a16:creationId xmlns:a16="http://schemas.microsoft.com/office/drawing/2014/main" id="{668F99C9-67CC-4E83-80CC-7DEA3B109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9984" name="Группа 11">
              <a:extLst>
                <a:ext uri="{FF2B5EF4-FFF2-40B4-BE49-F238E27FC236}">
                  <a16:creationId xmlns:a16="http://schemas.microsoft.com/office/drawing/2014/main" id="{CDC8E343-4559-4472-9DC3-36244CBF30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39985" name="Группа 16">
                <a:extLst>
                  <a:ext uri="{FF2B5EF4-FFF2-40B4-BE49-F238E27FC236}">
                    <a16:creationId xmlns:a16="http://schemas.microsoft.com/office/drawing/2014/main" id="{DE4912C3-F51D-4124-8165-2301AED6B2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6" name="Прямоугольник 115">
                  <a:extLst>
                    <a:ext uri="{FF2B5EF4-FFF2-40B4-BE49-F238E27FC236}">
                      <a16:creationId xmlns:a16="http://schemas.microsoft.com/office/drawing/2014/main" id="{08561D50-9C32-4C3F-856A-F0D9C17651CB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3C1829A8-C5E5-4A73-87F4-C56C14B4C86F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117">
                  <a:extLst>
                    <a:ext uri="{FF2B5EF4-FFF2-40B4-BE49-F238E27FC236}">
                      <a16:creationId xmlns:a16="http://schemas.microsoft.com/office/drawing/2014/main" id="{EDB669A9-E60E-4DEB-887E-79CD6AD6D1BF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E4908D48-34D1-49B6-ACF8-4815FB20442E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" name="Группа 75">
            <a:extLst>
              <a:ext uri="{FF2B5EF4-FFF2-40B4-BE49-F238E27FC236}">
                <a16:creationId xmlns:a16="http://schemas.microsoft.com/office/drawing/2014/main" id="{4C4F220D-308E-4E2A-A0ED-55067F645DE6}"/>
              </a:ext>
            </a:extLst>
          </p:cNvPr>
          <p:cNvGrpSpPr>
            <a:grpSpLocks/>
          </p:cNvGrpSpPr>
          <p:nvPr/>
        </p:nvGrpSpPr>
        <p:grpSpPr bwMode="auto">
          <a:xfrm>
            <a:off x="5929313" y="357188"/>
            <a:ext cx="2778125" cy="2276475"/>
            <a:chOff x="6143636" y="142852"/>
            <a:chExt cx="2777648" cy="2276482"/>
          </a:xfrm>
        </p:grpSpPr>
        <p:pic>
          <p:nvPicPr>
            <p:cNvPr id="39971" name="Рисунок 76" descr="сундук.jpg">
              <a:extLst>
                <a:ext uri="{FF2B5EF4-FFF2-40B4-BE49-F238E27FC236}">
                  <a16:creationId xmlns:a16="http://schemas.microsoft.com/office/drawing/2014/main" id="{8DFF693E-1DB2-4BC8-B81E-B12A4C355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9972" name="Группа 18">
              <a:extLst>
                <a:ext uri="{FF2B5EF4-FFF2-40B4-BE49-F238E27FC236}">
                  <a16:creationId xmlns:a16="http://schemas.microsoft.com/office/drawing/2014/main" id="{92140ACC-D424-4177-904E-1D28F83580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39973" name="Группа 16">
                <a:extLst>
                  <a:ext uri="{FF2B5EF4-FFF2-40B4-BE49-F238E27FC236}">
                    <a16:creationId xmlns:a16="http://schemas.microsoft.com/office/drawing/2014/main" id="{621BAB57-A7B3-44C8-8A0C-FE87519CAA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100" name="Прямоугольник 99">
                  <a:extLst>
                    <a:ext uri="{FF2B5EF4-FFF2-40B4-BE49-F238E27FC236}">
                      <a16:creationId xmlns:a16="http://schemas.microsoft.com/office/drawing/2014/main" id="{0B1D0D75-9F20-490E-911E-576CFB6888C1}"/>
                    </a:ext>
                  </a:extLst>
                </p:cNvPr>
                <p:cNvSpPr/>
                <p:nvPr/>
              </p:nvSpPr>
              <p:spPr>
                <a:xfrm>
                  <a:off x="5572010" y="3641854"/>
                  <a:ext cx="2928892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2" name="Прямая соединительная линия 101">
                  <a:extLst>
                    <a:ext uri="{FF2B5EF4-FFF2-40B4-BE49-F238E27FC236}">
                      <a16:creationId xmlns:a16="http://schemas.microsoft.com/office/drawing/2014/main" id="{0C36829F-DFC9-48C1-90C8-9708CC432ACE}"/>
                    </a:ext>
                  </a:extLst>
                </p:cNvPr>
                <p:cNvCxnSpPr/>
                <p:nvPr/>
              </p:nvCxnSpPr>
              <p:spPr>
                <a:xfrm>
                  <a:off x="5572010" y="3641854"/>
                  <a:ext cx="2928892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Овал 102">
                  <a:extLst>
                    <a:ext uri="{FF2B5EF4-FFF2-40B4-BE49-F238E27FC236}">
                      <a16:creationId xmlns:a16="http://schemas.microsoft.com/office/drawing/2014/main" id="{862BCBEA-4E85-48DF-81D7-9F287A508808}"/>
                    </a:ext>
                  </a:extLst>
                </p:cNvPr>
                <p:cNvSpPr/>
                <p:nvPr/>
              </p:nvSpPr>
              <p:spPr>
                <a:xfrm>
                  <a:off x="7571770" y="3786172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39974" name="Группа 16">
                <a:extLst>
                  <a:ext uri="{FF2B5EF4-FFF2-40B4-BE49-F238E27FC236}">
                    <a16:creationId xmlns:a16="http://schemas.microsoft.com/office/drawing/2014/main" id="{452241E7-9415-457D-91E8-F4019058DC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90" name="Прямоугольник 89">
                  <a:extLst>
                    <a:ext uri="{FF2B5EF4-FFF2-40B4-BE49-F238E27FC236}">
                      <a16:creationId xmlns:a16="http://schemas.microsoft.com/office/drawing/2014/main" id="{8623FDF0-2F88-4CE8-A84F-05FD62441291}"/>
                    </a:ext>
                  </a:extLst>
                </p:cNvPr>
                <p:cNvSpPr/>
                <p:nvPr/>
              </p:nvSpPr>
              <p:spPr>
                <a:xfrm>
                  <a:off x="5572093" y="3641854"/>
                  <a:ext cx="2928896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1" name="Прямая соединительная линия 90">
                  <a:extLst>
                    <a:ext uri="{FF2B5EF4-FFF2-40B4-BE49-F238E27FC236}">
                      <a16:creationId xmlns:a16="http://schemas.microsoft.com/office/drawing/2014/main" id="{1F3BD79E-F47B-42EE-8345-C14DEB57E226}"/>
                    </a:ext>
                  </a:extLst>
                </p:cNvPr>
                <p:cNvCxnSpPr/>
                <p:nvPr/>
              </p:nvCxnSpPr>
              <p:spPr>
                <a:xfrm>
                  <a:off x="5572093" y="3641854"/>
                  <a:ext cx="2928896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Овал 91">
                  <a:extLst>
                    <a:ext uri="{FF2B5EF4-FFF2-40B4-BE49-F238E27FC236}">
                      <a16:creationId xmlns:a16="http://schemas.microsoft.com/office/drawing/2014/main" id="{026F7CFF-FF2A-423A-907F-A772871399F6}"/>
                    </a:ext>
                  </a:extLst>
                </p:cNvPr>
                <p:cNvSpPr/>
                <p:nvPr/>
              </p:nvSpPr>
              <p:spPr>
                <a:xfrm>
                  <a:off x="7571854" y="3786172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BFF1E34D-0F5A-4D6D-9EC0-63F77A5B2AE1}"/>
                  </a:ext>
                </a:extLst>
              </p:cNvPr>
              <p:cNvSpPr/>
              <p:nvPr/>
            </p:nvSpPr>
            <p:spPr>
              <a:xfrm>
                <a:off x="6429178" y="4356235"/>
                <a:ext cx="1570556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рямоугольник 87">
                <a:extLst>
                  <a:ext uri="{FF2B5EF4-FFF2-40B4-BE49-F238E27FC236}">
                    <a16:creationId xmlns:a16="http://schemas.microsoft.com/office/drawing/2014/main" id="{0D58E4EC-05A3-4393-8BC2-8226435C7E07}"/>
                  </a:ext>
                </a:extLst>
              </p:cNvPr>
              <p:cNvSpPr/>
              <p:nvPr/>
            </p:nvSpPr>
            <p:spPr>
              <a:xfrm rot="5400000">
                <a:off x="2642715" y="5000959"/>
                <a:ext cx="1785928" cy="7074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" name="Группа 126">
            <a:extLst>
              <a:ext uri="{FF2B5EF4-FFF2-40B4-BE49-F238E27FC236}">
                <a16:creationId xmlns:a16="http://schemas.microsoft.com/office/drawing/2014/main" id="{BCAA87EE-43DD-497F-B4E1-E309E3258DFE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39958" name="Рисунок 100" descr="сундук.jpg">
              <a:extLst>
                <a:ext uri="{FF2B5EF4-FFF2-40B4-BE49-F238E27FC236}">
                  <a16:creationId xmlns:a16="http://schemas.microsoft.com/office/drawing/2014/main" id="{3CB290CD-0B01-4CD4-8A4E-D753FE8ED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9959" name="Группа 19">
              <a:extLst>
                <a:ext uri="{FF2B5EF4-FFF2-40B4-BE49-F238E27FC236}">
                  <a16:creationId xmlns:a16="http://schemas.microsoft.com/office/drawing/2014/main" id="{C96DD9DB-A458-44F6-BAF9-1D5C4B9773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429264"/>
              <a:ext cx="2285990" cy="857238"/>
              <a:chOff x="857224" y="4286256"/>
              <a:chExt cx="7429531" cy="1785937"/>
            </a:xfrm>
          </p:grpSpPr>
          <p:grpSp>
            <p:nvGrpSpPr>
              <p:cNvPr id="39960" name="Группа 8">
                <a:extLst>
                  <a:ext uri="{FF2B5EF4-FFF2-40B4-BE49-F238E27FC236}">
                    <a16:creationId xmlns:a16="http://schemas.microsoft.com/office/drawing/2014/main" id="{3F07D4F2-5CAD-4695-AAC0-0560A708D2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7224" y="4429131"/>
                <a:ext cx="7429531" cy="1428749"/>
                <a:chOff x="857224" y="4429131"/>
                <a:chExt cx="7429531" cy="1428749"/>
              </a:xfrm>
            </p:grpSpPr>
            <p:grpSp>
              <p:nvGrpSpPr>
                <p:cNvPr id="39962" name="Группа 16">
                  <a:extLst>
                    <a:ext uri="{FF2B5EF4-FFF2-40B4-BE49-F238E27FC236}">
                      <a16:creationId xmlns:a16="http://schemas.microsoft.com/office/drawing/2014/main" id="{CB672E63-529A-49CF-8508-C1721C126B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57806" y="4429131"/>
                  <a:ext cx="2928949" cy="1428749"/>
                  <a:chOff x="5572120" y="3643313"/>
                  <a:chExt cx="2928970" cy="1428759"/>
                </a:xfrm>
              </p:grpSpPr>
              <p:sp>
                <p:nvSpPr>
                  <p:cNvPr id="124" name="Прямоугольник 123">
                    <a:extLst>
                      <a:ext uri="{FF2B5EF4-FFF2-40B4-BE49-F238E27FC236}">
                        <a16:creationId xmlns:a16="http://schemas.microsoft.com/office/drawing/2014/main" id="{10DDAF95-F818-4B8E-AE0B-53A4FFF6FF08}"/>
                      </a:ext>
                    </a:extLst>
                  </p:cNvPr>
                  <p:cNvSpPr/>
                  <p:nvPr/>
                </p:nvSpPr>
                <p:spPr>
                  <a:xfrm>
                    <a:off x="5571320" y="3642638"/>
                    <a:ext cx="2931028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5" name="Прямая соединительная линия 124">
                    <a:extLst>
                      <a:ext uri="{FF2B5EF4-FFF2-40B4-BE49-F238E27FC236}">
                        <a16:creationId xmlns:a16="http://schemas.microsoft.com/office/drawing/2014/main" id="{E064A587-D6D3-4D44-9640-7252ECC82730}"/>
                      </a:ext>
                    </a:extLst>
                  </p:cNvPr>
                  <p:cNvCxnSpPr/>
                  <p:nvPr/>
                </p:nvCxnSpPr>
                <p:spPr>
                  <a:xfrm>
                    <a:off x="5571320" y="3642638"/>
                    <a:ext cx="2931028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6" name="Овал 125">
                    <a:extLst>
                      <a:ext uri="{FF2B5EF4-FFF2-40B4-BE49-F238E27FC236}">
                        <a16:creationId xmlns:a16="http://schemas.microsoft.com/office/drawing/2014/main" id="{811E2058-E41B-4753-9008-7CE2B0F1E8D9}"/>
                      </a:ext>
                    </a:extLst>
                  </p:cNvPr>
                  <p:cNvSpPr/>
                  <p:nvPr/>
                </p:nvSpPr>
                <p:spPr>
                  <a:xfrm>
                    <a:off x="7573501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119" name="Прямоугольник 118">
                  <a:extLst>
                    <a:ext uri="{FF2B5EF4-FFF2-40B4-BE49-F238E27FC236}">
                      <a16:creationId xmlns:a16="http://schemas.microsoft.com/office/drawing/2014/main" id="{BD391227-A3D2-4F17-AB06-08151E603EA3}"/>
                    </a:ext>
                  </a:extLst>
                </p:cNvPr>
                <p:cNvSpPr/>
                <p:nvPr/>
              </p:nvSpPr>
              <p:spPr>
                <a:xfrm>
                  <a:off x="3788301" y="4428456"/>
                  <a:ext cx="1568707" cy="14287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39964" name="Группа 16">
                  <a:extLst>
                    <a:ext uri="{FF2B5EF4-FFF2-40B4-BE49-F238E27FC236}">
                      <a16:creationId xmlns:a16="http://schemas.microsoft.com/office/drawing/2014/main" id="{F026AE47-E668-4957-883D-8DBA42576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57224" y="4429131"/>
                  <a:ext cx="2928950" cy="1428749"/>
                  <a:chOff x="5572132" y="3643313"/>
                  <a:chExt cx="2928971" cy="1428759"/>
                </a:xfrm>
              </p:grpSpPr>
              <p:sp>
                <p:nvSpPr>
                  <p:cNvPr id="121" name="Прямоугольник 120">
                    <a:extLst>
                      <a:ext uri="{FF2B5EF4-FFF2-40B4-BE49-F238E27FC236}">
                        <a16:creationId xmlns:a16="http://schemas.microsoft.com/office/drawing/2014/main" id="{F5D9D3DF-D3AC-4238-89AF-35331505B74A}"/>
                      </a:ext>
                    </a:extLst>
                  </p:cNvPr>
                  <p:cNvSpPr/>
                  <p:nvPr/>
                </p:nvSpPr>
                <p:spPr>
                  <a:xfrm>
                    <a:off x="5572204" y="3642638"/>
                    <a:ext cx="2931025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2" name="Прямая соединительная линия 121">
                    <a:extLst>
                      <a:ext uri="{FF2B5EF4-FFF2-40B4-BE49-F238E27FC236}">
                        <a16:creationId xmlns:a16="http://schemas.microsoft.com/office/drawing/2014/main" id="{2EE9A89E-FB7F-423F-B879-65BDA09B4478}"/>
                      </a:ext>
                    </a:extLst>
                  </p:cNvPr>
                  <p:cNvCxnSpPr/>
                  <p:nvPr/>
                </p:nvCxnSpPr>
                <p:spPr>
                  <a:xfrm>
                    <a:off x="5572204" y="3642638"/>
                    <a:ext cx="2931025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3" name="Овал 122">
                    <a:extLst>
                      <a:ext uri="{FF2B5EF4-FFF2-40B4-BE49-F238E27FC236}">
                        <a16:creationId xmlns:a16="http://schemas.microsoft.com/office/drawing/2014/main" id="{8A9E1B54-D454-484A-B4E0-BD61570D8FB1}"/>
                      </a:ext>
                    </a:extLst>
                  </p:cNvPr>
                  <p:cNvSpPr/>
                  <p:nvPr/>
                </p:nvSpPr>
                <p:spPr>
                  <a:xfrm>
                    <a:off x="7574383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19215571-92BF-4265-AE64-717EB4191CF6}"/>
                  </a:ext>
                </a:extLst>
              </p:cNvPr>
              <p:cNvSpPr/>
              <p:nvPr/>
            </p:nvSpPr>
            <p:spPr>
              <a:xfrm rot="5400000">
                <a:off x="4500150" y="5143098"/>
                <a:ext cx="1785962" cy="7224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38">
            <a:extLst>
              <a:ext uri="{FF2B5EF4-FFF2-40B4-BE49-F238E27FC236}">
                <a16:creationId xmlns:a16="http://schemas.microsoft.com/office/drawing/2014/main" id="{BBA9E7C4-88D8-4495-BEEC-DCD72A619008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39946" name="Рисунок 88" descr="сундук.jpg">
              <a:extLst>
                <a:ext uri="{FF2B5EF4-FFF2-40B4-BE49-F238E27FC236}">
                  <a16:creationId xmlns:a16="http://schemas.microsoft.com/office/drawing/2014/main" id="{0CD9C8E4-A40C-42C7-A377-539FAC735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9947" name="Группа 18">
              <a:extLst>
                <a:ext uri="{FF2B5EF4-FFF2-40B4-BE49-F238E27FC236}">
                  <a16:creationId xmlns:a16="http://schemas.microsoft.com/office/drawing/2014/main" id="{7A75F7CD-BFEE-45C8-9C57-A37B9D3168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0" y="4929198"/>
              <a:ext cx="2143113" cy="785800"/>
              <a:chOff x="1071538" y="4286256"/>
              <a:chExt cx="7429532" cy="1785937"/>
            </a:xfrm>
          </p:grpSpPr>
          <p:grpSp>
            <p:nvGrpSpPr>
              <p:cNvPr id="39948" name="Группа 8">
                <a:extLst>
                  <a:ext uri="{FF2B5EF4-FFF2-40B4-BE49-F238E27FC236}">
                    <a16:creationId xmlns:a16="http://schemas.microsoft.com/office/drawing/2014/main" id="{76FDD45E-7018-4DFE-BEAF-7B3E0A04CA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1538" y="4500569"/>
                <a:ext cx="2928950" cy="1428749"/>
                <a:chOff x="571472" y="4429131"/>
                <a:chExt cx="2928970" cy="1428759"/>
              </a:xfrm>
            </p:grpSpPr>
            <p:sp>
              <p:nvSpPr>
                <p:cNvPr id="136" name="Прямоугольник 135">
                  <a:extLst>
                    <a:ext uri="{FF2B5EF4-FFF2-40B4-BE49-F238E27FC236}">
                      <a16:creationId xmlns:a16="http://schemas.microsoft.com/office/drawing/2014/main" id="{0A3E9F3D-8913-4468-9DC3-7414475A42D0}"/>
                    </a:ext>
                  </a:extLst>
                </p:cNvPr>
                <p:cNvSpPr/>
                <p:nvPr/>
              </p:nvSpPr>
              <p:spPr>
                <a:xfrm>
                  <a:off x="571618" y="4427672"/>
                  <a:ext cx="2928277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7" name="Прямая соединительная линия 136">
                  <a:extLst>
                    <a:ext uri="{FF2B5EF4-FFF2-40B4-BE49-F238E27FC236}">
                      <a16:creationId xmlns:a16="http://schemas.microsoft.com/office/drawing/2014/main" id="{7EDEBD6A-E7A0-46FB-B73F-AA921F58AB3B}"/>
                    </a:ext>
                  </a:extLst>
                </p:cNvPr>
                <p:cNvCxnSpPr/>
                <p:nvPr/>
              </p:nvCxnSpPr>
              <p:spPr>
                <a:xfrm>
                  <a:off x="571618" y="4427672"/>
                  <a:ext cx="2928277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Овал 137">
                  <a:extLst>
                    <a:ext uri="{FF2B5EF4-FFF2-40B4-BE49-F238E27FC236}">
                      <a16:creationId xmlns:a16="http://schemas.microsoft.com/office/drawing/2014/main" id="{A2724D84-2A9D-47C3-A9F8-225B0032A539}"/>
                    </a:ext>
                  </a:extLst>
                </p:cNvPr>
                <p:cNvSpPr/>
                <p:nvPr/>
              </p:nvSpPr>
              <p:spPr>
                <a:xfrm>
                  <a:off x="2569669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0" name="Прямоугольник 129">
                <a:extLst>
                  <a:ext uri="{FF2B5EF4-FFF2-40B4-BE49-F238E27FC236}">
                    <a16:creationId xmlns:a16="http://schemas.microsoft.com/office/drawing/2014/main" id="{BB2D2D88-7671-4AB3-B225-676C863409FC}"/>
                  </a:ext>
                </a:extLst>
              </p:cNvPr>
              <p:cNvSpPr/>
              <p:nvPr/>
            </p:nvSpPr>
            <p:spPr>
              <a:xfrm>
                <a:off x="3999941" y="4499109"/>
                <a:ext cx="1574214" cy="14287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pSp>
            <p:nvGrpSpPr>
              <p:cNvPr id="39950" name="Группа 8">
                <a:extLst>
                  <a:ext uri="{FF2B5EF4-FFF2-40B4-BE49-F238E27FC236}">
                    <a16:creationId xmlns:a16="http://schemas.microsoft.com/office/drawing/2014/main" id="{6CD17121-D393-47D5-AF03-57E2990C17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72119" y="4500569"/>
                <a:ext cx="2928951" cy="1428749"/>
                <a:chOff x="571459" y="4429131"/>
                <a:chExt cx="2928971" cy="1428759"/>
              </a:xfrm>
            </p:grpSpPr>
            <p:sp>
              <p:nvSpPr>
                <p:cNvPr id="133" name="Прямоугольник 132">
                  <a:extLst>
                    <a:ext uri="{FF2B5EF4-FFF2-40B4-BE49-F238E27FC236}">
                      <a16:creationId xmlns:a16="http://schemas.microsoft.com/office/drawing/2014/main" id="{875187B0-F903-4B08-A9A5-9664136CC8AE}"/>
                    </a:ext>
                  </a:extLst>
                </p:cNvPr>
                <p:cNvSpPr/>
                <p:nvPr/>
              </p:nvSpPr>
              <p:spPr>
                <a:xfrm>
                  <a:off x="573494" y="4427672"/>
                  <a:ext cx="2928278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4" name="Прямая соединительная линия 133">
                  <a:extLst>
                    <a:ext uri="{FF2B5EF4-FFF2-40B4-BE49-F238E27FC236}">
                      <a16:creationId xmlns:a16="http://schemas.microsoft.com/office/drawing/2014/main" id="{C3415F6D-8E2D-4385-A91F-1FB39F3469D7}"/>
                    </a:ext>
                  </a:extLst>
                </p:cNvPr>
                <p:cNvCxnSpPr/>
                <p:nvPr/>
              </p:nvCxnSpPr>
              <p:spPr>
                <a:xfrm>
                  <a:off x="573494" y="4427672"/>
                  <a:ext cx="2928278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Овал 134">
                  <a:extLst>
                    <a:ext uri="{FF2B5EF4-FFF2-40B4-BE49-F238E27FC236}">
                      <a16:creationId xmlns:a16="http://schemas.microsoft.com/office/drawing/2014/main" id="{490191FF-9F56-4AF1-BDE8-93846CEE67A3}"/>
                    </a:ext>
                  </a:extLst>
                </p:cNvPr>
                <p:cNvSpPr/>
                <p:nvPr/>
              </p:nvSpPr>
              <p:spPr>
                <a:xfrm>
                  <a:off x="2571547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FD94F2A1-B397-4D73-AF3C-4DFBA6E78A40}"/>
                  </a:ext>
                </a:extLst>
              </p:cNvPr>
              <p:cNvSpPr/>
              <p:nvPr/>
            </p:nvSpPr>
            <p:spPr>
              <a:xfrm rot="5400000">
                <a:off x="4716952" y="5143441"/>
                <a:ext cx="1785962" cy="7155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3" name="Управляющая кнопка: домой 6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81EBE56-CFE3-4F89-947A-F2318E5C0C3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5556E-6 -1.49896E-6 C 0.00069 0.06731 0.00121 0.13486 0.00225 0.20217 C 0.0026 0.22461 0.00572 0.24728 0.00104 0.26949 C 0.0059 0.28614 0.03784 0.28499 0.04739 0.28522 C 0.08142 0.28637 0.11545 0.28614 0.14947 0.28661 C 0.15781 0.29008 0.16597 0.29563 0.17204 0.30372 C -0.00452 0.30627 0.01874 0.29632 -0.07518 0.31668 C -0.08282 0.32315 -0.10261 0.32339 -0.11285 0.32662 C -0.10365 0.33541 -0.11216 0.32848 -0.0882 0.33102 C -0.07379 0.33264 -0.05955 0.33495 -0.04515 0.3368 C 0.02083 0.3449 0.08749 0.35369 0.15381 0.3567 C 0.2986 0.38631 -0.05626 0.35901 -0.15383 0.36687 C -0.16667 0.37173 -0.17969 0.37497 -0.19237 0.38122 C -0.2099 0.38978 -0.1823 0.37728 -0.20105 0.38839 C -0.20695 0.39186 -0.21511 0.39463 -0.22153 0.39695 C -0.23681 0.41175 -0.22171 0.39926 -0.23542 0.4055 C -0.24515 0.4099 -0.25469 0.41638 -0.26442 0.42123 C -0.27223 0.42517 -0.2783 0.43026 -0.28594 0.43419 C -0.29653 0.43951 -0.30608 0.44437 -0.31285 0.45709 C -0.31442 0.4638 -0.31771 0.46796 -0.32153 0.47282 C -0.32379 0.47883 -0.32518 0.48531 -0.32692 0.49156 C -0.32657 0.52348 -0.3264 0.55563 -0.3257 0.58755 C -0.32553 0.59796 -0.32258 0.60722 -0.32258 0.61763 " pathEditMode="relative" ptsTypes="ffffffffffffffffffffffA">
                                      <p:cBhvr>
                                        <p:cTn id="26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61" descr="солнце.jpg">
            <a:extLst>
              <a:ext uri="{FF2B5EF4-FFF2-40B4-BE49-F238E27FC236}">
                <a16:creationId xmlns:a16="http://schemas.microsoft.com/office/drawing/2014/main" id="{9D2683E3-AB81-4D20-8631-85ED7DC2707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500063"/>
            <a:ext cx="1519237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1595C550-7DA9-44BB-A3A1-37E82691A775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68">
            <a:extLst>
              <a:ext uri="{FF2B5EF4-FFF2-40B4-BE49-F238E27FC236}">
                <a16:creationId xmlns:a16="http://schemas.microsoft.com/office/drawing/2014/main" id="{F4F21DED-7203-4155-8057-4246F0A3902F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41014" name="Рисунок 69" descr="сундук.jpg">
              <a:extLst>
                <a:ext uri="{FF2B5EF4-FFF2-40B4-BE49-F238E27FC236}">
                  <a16:creationId xmlns:a16="http://schemas.microsoft.com/office/drawing/2014/main" id="{112C978C-DB38-47FD-BE19-F814667EE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015" name="Группа 15">
              <a:extLst>
                <a:ext uri="{FF2B5EF4-FFF2-40B4-BE49-F238E27FC236}">
                  <a16:creationId xmlns:a16="http://schemas.microsoft.com/office/drawing/2014/main" id="{9F95BD27-90C9-4F1D-94DF-F8792E3956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41016" name="Группа 5">
                <a:extLst>
                  <a:ext uri="{FF2B5EF4-FFF2-40B4-BE49-F238E27FC236}">
                    <a16:creationId xmlns:a16="http://schemas.microsoft.com/office/drawing/2014/main" id="{FF812494-FB36-48E3-A3B6-9196907C40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6" name="Прямоугольник 85">
                  <a:extLst>
                    <a:ext uri="{FF2B5EF4-FFF2-40B4-BE49-F238E27FC236}">
                      <a16:creationId xmlns:a16="http://schemas.microsoft.com/office/drawing/2014/main" id="{E9781A3C-BDFF-4D06-B490-EAB9280A5E05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47C53ADE-1091-44E8-B185-D78100F2DEE2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1017" name="Группа 8">
                <a:extLst>
                  <a:ext uri="{FF2B5EF4-FFF2-40B4-BE49-F238E27FC236}">
                    <a16:creationId xmlns:a16="http://schemas.microsoft.com/office/drawing/2014/main" id="{1E625E75-3FC5-4142-BA8F-F20AAAF6B1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3" name="Прямоугольник 82">
                  <a:extLst>
                    <a:ext uri="{FF2B5EF4-FFF2-40B4-BE49-F238E27FC236}">
                      <a16:creationId xmlns:a16="http://schemas.microsoft.com/office/drawing/2014/main" id="{AC25EC13-D165-412E-8115-12329533EABE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4" name="Прямая соединительная линия 83">
                  <a:extLst>
                    <a:ext uri="{FF2B5EF4-FFF2-40B4-BE49-F238E27FC236}">
                      <a16:creationId xmlns:a16="http://schemas.microsoft.com/office/drawing/2014/main" id="{6A761821-9083-4308-BD42-DDA2B1DBD487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5A1965DC-0945-4C0B-8EB0-DC0682F8A7E8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3EB1CC67-F7EF-4DCE-B6EA-6E64E8C3ACAF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110">
            <a:extLst>
              <a:ext uri="{FF2B5EF4-FFF2-40B4-BE49-F238E27FC236}">
                <a16:creationId xmlns:a16="http://schemas.microsoft.com/office/drawing/2014/main" id="{6F28B6BA-A51D-4B0A-A1D7-6E71FBCB2317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41007" name="Рисунок 111" descr="сундук.jpg">
              <a:extLst>
                <a:ext uri="{FF2B5EF4-FFF2-40B4-BE49-F238E27FC236}">
                  <a16:creationId xmlns:a16="http://schemas.microsoft.com/office/drawing/2014/main" id="{B9405800-57D5-448F-AFDA-443DBCEE2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008" name="Группа 11">
              <a:extLst>
                <a:ext uri="{FF2B5EF4-FFF2-40B4-BE49-F238E27FC236}">
                  <a16:creationId xmlns:a16="http://schemas.microsoft.com/office/drawing/2014/main" id="{11A92B34-3A7C-4A5C-B249-F93EB2DBB9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41009" name="Группа 16">
                <a:extLst>
                  <a:ext uri="{FF2B5EF4-FFF2-40B4-BE49-F238E27FC236}">
                    <a16:creationId xmlns:a16="http://schemas.microsoft.com/office/drawing/2014/main" id="{145BD032-861B-4AE0-9A08-ED349031D0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6" name="Прямоугольник 115">
                  <a:extLst>
                    <a:ext uri="{FF2B5EF4-FFF2-40B4-BE49-F238E27FC236}">
                      <a16:creationId xmlns:a16="http://schemas.microsoft.com/office/drawing/2014/main" id="{1104AC43-5942-4D73-A8E6-97D3141BEE80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0932D7DA-3A65-48DA-AB5C-615A9DBEB50E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117">
                  <a:extLst>
                    <a:ext uri="{FF2B5EF4-FFF2-40B4-BE49-F238E27FC236}">
                      <a16:creationId xmlns:a16="http://schemas.microsoft.com/office/drawing/2014/main" id="{61F05B5B-60CE-4638-AAA4-7200370A4418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C483D8BD-5DD0-4533-A459-D7ADE33C5E64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" name="Группа 75">
            <a:extLst>
              <a:ext uri="{FF2B5EF4-FFF2-40B4-BE49-F238E27FC236}">
                <a16:creationId xmlns:a16="http://schemas.microsoft.com/office/drawing/2014/main" id="{B0AA7169-C987-4D14-AD48-054B7975D8F7}"/>
              </a:ext>
            </a:extLst>
          </p:cNvPr>
          <p:cNvGrpSpPr>
            <a:grpSpLocks/>
          </p:cNvGrpSpPr>
          <p:nvPr/>
        </p:nvGrpSpPr>
        <p:grpSpPr bwMode="auto">
          <a:xfrm>
            <a:off x="5929313" y="357188"/>
            <a:ext cx="2778125" cy="2276475"/>
            <a:chOff x="6143636" y="142852"/>
            <a:chExt cx="2777648" cy="2276482"/>
          </a:xfrm>
        </p:grpSpPr>
        <p:pic>
          <p:nvPicPr>
            <p:cNvPr id="40995" name="Рисунок 76" descr="сундук.jpg">
              <a:extLst>
                <a:ext uri="{FF2B5EF4-FFF2-40B4-BE49-F238E27FC236}">
                  <a16:creationId xmlns:a16="http://schemas.microsoft.com/office/drawing/2014/main" id="{F3E6E0F4-8B2C-4AD2-8840-93127AE6E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0996" name="Группа 18">
              <a:extLst>
                <a:ext uri="{FF2B5EF4-FFF2-40B4-BE49-F238E27FC236}">
                  <a16:creationId xmlns:a16="http://schemas.microsoft.com/office/drawing/2014/main" id="{3B72BA5B-DB03-4C6B-8D03-007C4D529B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40997" name="Группа 16">
                <a:extLst>
                  <a:ext uri="{FF2B5EF4-FFF2-40B4-BE49-F238E27FC236}">
                    <a16:creationId xmlns:a16="http://schemas.microsoft.com/office/drawing/2014/main" id="{C67D6C7A-5613-4420-BD28-8A38AAD14B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100" name="Прямоугольник 99">
                  <a:extLst>
                    <a:ext uri="{FF2B5EF4-FFF2-40B4-BE49-F238E27FC236}">
                      <a16:creationId xmlns:a16="http://schemas.microsoft.com/office/drawing/2014/main" id="{ADCAD468-1955-46E8-8571-E99611E403A2}"/>
                    </a:ext>
                  </a:extLst>
                </p:cNvPr>
                <p:cNvSpPr/>
                <p:nvPr/>
              </p:nvSpPr>
              <p:spPr>
                <a:xfrm>
                  <a:off x="5572010" y="3641854"/>
                  <a:ext cx="2928892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2" name="Прямая соединительная линия 101">
                  <a:extLst>
                    <a:ext uri="{FF2B5EF4-FFF2-40B4-BE49-F238E27FC236}">
                      <a16:creationId xmlns:a16="http://schemas.microsoft.com/office/drawing/2014/main" id="{E1185DE7-86E2-427C-B8DA-56302954C518}"/>
                    </a:ext>
                  </a:extLst>
                </p:cNvPr>
                <p:cNvCxnSpPr/>
                <p:nvPr/>
              </p:nvCxnSpPr>
              <p:spPr>
                <a:xfrm>
                  <a:off x="5572010" y="3641854"/>
                  <a:ext cx="2928892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Овал 102">
                  <a:extLst>
                    <a:ext uri="{FF2B5EF4-FFF2-40B4-BE49-F238E27FC236}">
                      <a16:creationId xmlns:a16="http://schemas.microsoft.com/office/drawing/2014/main" id="{97150BBA-8410-4AA2-A37D-EF1E15A599E6}"/>
                    </a:ext>
                  </a:extLst>
                </p:cNvPr>
                <p:cNvSpPr/>
                <p:nvPr/>
              </p:nvSpPr>
              <p:spPr>
                <a:xfrm>
                  <a:off x="7571770" y="3786172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0998" name="Группа 16">
                <a:extLst>
                  <a:ext uri="{FF2B5EF4-FFF2-40B4-BE49-F238E27FC236}">
                    <a16:creationId xmlns:a16="http://schemas.microsoft.com/office/drawing/2014/main" id="{C11955F6-9B43-4C89-B878-A5DC9A9C78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90" name="Прямоугольник 89">
                  <a:extLst>
                    <a:ext uri="{FF2B5EF4-FFF2-40B4-BE49-F238E27FC236}">
                      <a16:creationId xmlns:a16="http://schemas.microsoft.com/office/drawing/2014/main" id="{0F5636A8-067F-4196-8818-EC40DA8F27E4}"/>
                    </a:ext>
                  </a:extLst>
                </p:cNvPr>
                <p:cNvSpPr/>
                <p:nvPr/>
              </p:nvSpPr>
              <p:spPr>
                <a:xfrm>
                  <a:off x="5572093" y="3641854"/>
                  <a:ext cx="2928896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1" name="Прямая соединительная линия 90">
                  <a:extLst>
                    <a:ext uri="{FF2B5EF4-FFF2-40B4-BE49-F238E27FC236}">
                      <a16:creationId xmlns:a16="http://schemas.microsoft.com/office/drawing/2014/main" id="{E88D0C82-1A8E-46A3-9083-D7199B2C0E03}"/>
                    </a:ext>
                  </a:extLst>
                </p:cNvPr>
                <p:cNvCxnSpPr/>
                <p:nvPr/>
              </p:nvCxnSpPr>
              <p:spPr>
                <a:xfrm>
                  <a:off x="5572093" y="3641854"/>
                  <a:ext cx="2928896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Овал 91">
                  <a:extLst>
                    <a:ext uri="{FF2B5EF4-FFF2-40B4-BE49-F238E27FC236}">
                      <a16:creationId xmlns:a16="http://schemas.microsoft.com/office/drawing/2014/main" id="{FA074ED6-7FD9-450E-A538-A1B49B3142DB}"/>
                    </a:ext>
                  </a:extLst>
                </p:cNvPr>
                <p:cNvSpPr/>
                <p:nvPr/>
              </p:nvSpPr>
              <p:spPr>
                <a:xfrm>
                  <a:off x="7571854" y="3786172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F077C974-4BEC-41F6-B821-C3AC8F319204}"/>
                  </a:ext>
                </a:extLst>
              </p:cNvPr>
              <p:cNvSpPr/>
              <p:nvPr/>
            </p:nvSpPr>
            <p:spPr>
              <a:xfrm>
                <a:off x="6429178" y="4356235"/>
                <a:ext cx="1570556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рямоугольник 87">
                <a:extLst>
                  <a:ext uri="{FF2B5EF4-FFF2-40B4-BE49-F238E27FC236}">
                    <a16:creationId xmlns:a16="http://schemas.microsoft.com/office/drawing/2014/main" id="{23DCB470-C778-47F9-89E5-65E26569FB99}"/>
                  </a:ext>
                </a:extLst>
              </p:cNvPr>
              <p:cNvSpPr/>
              <p:nvPr/>
            </p:nvSpPr>
            <p:spPr>
              <a:xfrm rot="5400000">
                <a:off x="2642715" y="5000959"/>
                <a:ext cx="1785928" cy="7074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" name="Группа 126">
            <a:extLst>
              <a:ext uri="{FF2B5EF4-FFF2-40B4-BE49-F238E27FC236}">
                <a16:creationId xmlns:a16="http://schemas.microsoft.com/office/drawing/2014/main" id="{B0A744B6-709F-42B0-9005-3B9F1132009D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40982" name="Рисунок 100" descr="сундук.jpg">
              <a:extLst>
                <a:ext uri="{FF2B5EF4-FFF2-40B4-BE49-F238E27FC236}">
                  <a16:creationId xmlns:a16="http://schemas.microsoft.com/office/drawing/2014/main" id="{630C50DC-2E8F-423A-B007-BA4AEAC7C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0983" name="Группа 19">
              <a:extLst>
                <a:ext uri="{FF2B5EF4-FFF2-40B4-BE49-F238E27FC236}">
                  <a16:creationId xmlns:a16="http://schemas.microsoft.com/office/drawing/2014/main" id="{16F5C473-0CEC-4449-A7AA-BB39575F62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429264"/>
              <a:ext cx="2285990" cy="857238"/>
              <a:chOff x="857224" y="4286256"/>
              <a:chExt cx="7429531" cy="1785937"/>
            </a:xfrm>
          </p:grpSpPr>
          <p:grpSp>
            <p:nvGrpSpPr>
              <p:cNvPr id="40984" name="Группа 8">
                <a:extLst>
                  <a:ext uri="{FF2B5EF4-FFF2-40B4-BE49-F238E27FC236}">
                    <a16:creationId xmlns:a16="http://schemas.microsoft.com/office/drawing/2014/main" id="{8D3DE686-5D81-4801-8F52-E166C0F404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7224" y="4429131"/>
                <a:ext cx="7429531" cy="1428749"/>
                <a:chOff x="857224" y="4429131"/>
                <a:chExt cx="7429531" cy="1428749"/>
              </a:xfrm>
            </p:grpSpPr>
            <p:grpSp>
              <p:nvGrpSpPr>
                <p:cNvPr id="40986" name="Группа 16">
                  <a:extLst>
                    <a:ext uri="{FF2B5EF4-FFF2-40B4-BE49-F238E27FC236}">
                      <a16:creationId xmlns:a16="http://schemas.microsoft.com/office/drawing/2014/main" id="{C068919D-5646-47CC-A81E-4638B3B76B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57806" y="4429131"/>
                  <a:ext cx="2928949" cy="1428749"/>
                  <a:chOff x="5572120" y="3643313"/>
                  <a:chExt cx="2928970" cy="1428759"/>
                </a:xfrm>
              </p:grpSpPr>
              <p:sp>
                <p:nvSpPr>
                  <p:cNvPr id="124" name="Прямоугольник 123">
                    <a:extLst>
                      <a:ext uri="{FF2B5EF4-FFF2-40B4-BE49-F238E27FC236}">
                        <a16:creationId xmlns:a16="http://schemas.microsoft.com/office/drawing/2014/main" id="{981CC4D2-E42E-4195-A254-548EEC96C233}"/>
                      </a:ext>
                    </a:extLst>
                  </p:cNvPr>
                  <p:cNvSpPr/>
                  <p:nvPr/>
                </p:nvSpPr>
                <p:spPr>
                  <a:xfrm>
                    <a:off x="5571320" y="3642638"/>
                    <a:ext cx="2931028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5" name="Прямая соединительная линия 124">
                    <a:extLst>
                      <a:ext uri="{FF2B5EF4-FFF2-40B4-BE49-F238E27FC236}">
                        <a16:creationId xmlns:a16="http://schemas.microsoft.com/office/drawing/2014/main" id="{A481EA17-B12E-42FE-9383-E38EEF108D23}"/>
                      </a:ext>
                    </a:extLst>
                  </p:cNvPr>
                  <p:cNvCxnSpPr/>
                  <p:nvPr/>
                </p:nvCxnSpPr>
                <p:spPr>
                  <a:xfrm>
                    <a:off x="5571320" y="3642638"/>
                    <a:ext cx="2931028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6" name="Овал 125">
                    <a:extLst>
                      <a:ext uri="{FF2B5EF4-FFF2-40B4-BE49-F238E27FC236}">
                        <a16:creationId xmlns:a16="http://schemas.microsoft.com/office/drawing/2014/main" id="{884D5A3F-EDD4-446A-B8DB-66B2C21EDAD1}"/>
                      </a:ext>
                    </a:extLst>
                  </p:cNvPr>
                  <p:cNvSpPr/>
                  <p:nvPr/>
                </p:nvSpPr>
                <p:spPr>
                  <a:xfrm>
                    <a:off x="7573501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119" name="Прямоугольник 118">
                  <a:extLst>
                    <a:ext uri="{FF2B5EF4-FFF2-40B4-BE49-F238E27FC236}">
                      <a16:creationId xmlns:a16="http://schemas.microsoft.com/office/drawing/2014/main" id="{EB680152-A328-4496-9761-E2CB155AAD19}"/>
                    </a:ext>
                  </a:extLst>
                </p:cNvPr>
                <p:cNvSpPr/>
                <p:nvPr/>
              </p:nvSpPr>
              <p:spPr>
                <a:xfrm>
                  <a:off x="3788301" y="4428456"/>
                  <a:ext cx="1568707" cy="14287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40988" name="Группа 16">
                  <a:extLst>
                    <a:ext uri="{FF2B5EF4-FFF2-40B4-BE49-F238E27FC236}">
                      <a16:creationId xmlns:a16="http://schemas.microsoft.com/office/drawing/2014/main" id="{DB7EC83D-55D2-415A-B12F-3246063A92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57224" y="4429131"/>
                  <a:ext cx="2928950" cy="1428749"/>
                  <a:chOff x="5572132" y="3643313"/>
                  <a:chExt cx="2928971" cy="1428759"/>
                </a:xfrm>
              </p:grpSpPr>
              <p:sp>
                <p:nvSpPr>
                  <p:cNvPr id="121" name="Прямоугольник 120">
                    <a:extLst>
                      <a:ext uri="{FF2B5EF4-FFF2-40B4-BE49-F238E27FC236}">
                        <a16:creationId xmlns:a16="http://schemas.microsoft.com/office/drawing/2014/main" id="{4AD1A91E-7451-4F3F-8D83-87641D8321FA}"/>
                      </a:ext>
                    </a:extLst>
                  </p:cNvPr>
                  <p:cNvSpPr/>
                  <p:nvPr/>
                </p:nvSpPr>
                <p:spPr>
                  <a:xfrm>
                    <a:off x="5572204" y="3642638"/>
                    <a:ext cx="2931025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2" name="Прямая соединительная линия 121">
                    <a:extLst>
                      <a:ext uri="{FF2B5EF4-FFF2-40B4-BE49-F238E27FC236}">
                        <a16:creationId xmlns:a16="http://schemas.microsoft.com/office/drawing/2014/main" id="{865EE498-2C4B-410A-ACF2-EB7908ACD17E}"/>
                      </a:ext>
                    </a:extLst>
                  </p:cNvPr>
                  <p:cNvCxnSpPr/>
                  <p:nvPr/>
                </p:nvCxnSpPr>
                <p:spPr>
                  <a:xfrm>
                    <a:off x="5572204" y="3642638"/>
                    <a:ext cx="2931025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3" name="Овал 122">
                    <a:extLst>
                      <a:ext uri="{FF2B5EF4-FFF2-40B4-BE49-F238E27FC236}">
                        <a16:creationId xmlns:a16="http://schemas.microsoft.com/office/drawing/2014/main" id="{8A74E4BB-7B6B-492B-834D-CF5469B5D85A}"/>
                      </a:ext>
                    </a:extLst>
                  </p:cNvPr>
                  <p:cNvSpPr/>
                  <p:nvPr/>
                </p:nvSpPr>
                <p:spPr>
                  <a:xfrm>
                    <a:off x="7574383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0A04E08F-21BC-4719-8186-5A97CFECE14D}"/>
                  </a:ext>
                </a:extLst>
              </p:cNvPr>
              <p:cNvSpPr/>
              <p:nvPr/>
            </p:nvSpPr>
            <p:spPr>
              <a:xfrm rot="5400000">
                <a:off x="4500150" y="5143098"/>
                <a:ext cx="1785962" cy="7224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38">
            <a:extLst>
              <a:ext uri="{FF2B5EF4-FFF2-40B4-BE49-F238E27FC236}">
                <a16:creationId xmlns:a16="http://schemas.microsoft.com/office/drawing/2014/main" id="{5C78FB07-46A3-4871-8F7C-2E48E958739E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40970" name="Рисунок 88" descr="сундук.jpg">
              <a:extLst>
                <a:ext uri="{FF2B5EF4-FFF2-40B4-BE49-F238E27FC236}">
                  <a16:creationId xmlns:a16="http://schemas.microsoft.com/office/drawing/2014/main" id="{ABD5238B-BBD3-42A0-8473-FE01A8D50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0971" name="Группа 18">
              <a:extLst>
                <a:ext uri="{FF2B5EF4-FFF2-40B4-BE49-F238E27FC236}">
                  <a16:creationId xmlns:a16="http://schemas.microsoft.com/office/drawing/2014/main" id="{C75BA921-802A-4543-9CE9-E1DD6FED15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0" y="4929198"/>
              <a:ext cx="2143113" cy="785800"/>
              <a:chOff x="1071538" y="4286256"/>
              <a:chExt cx="7429532" cy="1785937"/>
            </a:xfrm>
          </p:grpSpPr>
          <p:grpSp>
            <p:nvGrpSpPr>
              <p:cNvPr id="40972" name="Группа 8">
                <a:extLst>
                  <a:ext uri="{FF2B5EF4-FFF2-40B4-BE49-F238E27FC236}">
                    <a16:creationId xmlns:a16="http://schemas.microsoft.com/office/drawing/2014/main" id="{E9C684A8-E3E0-4700-8221-CDA304E8EC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1538" y="4500569"/>
                <a:ext cx="2928950" cy="1428749"/>
                <a:chOff x="571472" y="4429131"/>
                <a:chExt cx="2928970" cy="1428759"/>
              </a:xfrm>
            </p:grpSpPr>
            <p:sp>
              <p:nvSpPr>
                <p:cNvPr id="136" name="Прямоугольник 135">
                  <a:extLst>
                    <a:ext uri="{FF2B5EF4-FFF2-40B4-BE49-F238E27FC236}">
                      <a16:creationId xmlns:a16="http://schemas.microsoft.com/office/drawing/2014/main" id="{5EADAC10-1EC8-4968-8A7D-37CA455D12A7}"/>
                    </a:ext>
                  </a:extLst>
                </p:cNvPr>
                <p:cNvSpPr/>
                <p:nvPr/>
              </p:nvSpPr>
              <p:spPr>
                <a:xfrm>
                  <a:off x="571618" y="4427672"/>
                  <a:ext cx="2928277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7" name="Прямая соединительная линия 136">
                  <a:extLst>
                    <a:ext uri="{FF2B5EF4-FFF2-40B4-BE49-F238E27FC236}">
                      <a16:creationId xmlns:a16="http://schemas.microsoft.com/office/drawing/2014/main" id="{3AA30DCE-5F8C-49A3-A4F0-37F19559F788}"/>
                    </a:ext>
                  </a:extLst>
                </p:cNvPr>
                <p:cNvCxnSpPr/>
                <p:nvPr/>
              </p:nvCxnSpPr>
              <p:spPr>
                <a:xfrm>
                  <a:off x="571618" y="4427672"/>
                  <a:ext cx="2928277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Овал 137">
                  <a:extLst>
                    <a:ext uri="{FF2B5EF4-FFF2-40B4-BE49-F238E27FC236}">
                      <a16:creationId xmlns:a16="http://schemas.microsoft.com/office/drawing/2014/main" id="{5D774AF7-DED0-4338-8F6F-A238296BC56B}"/>
                    </a:ext>
                  </a:extLst>
                </p:cNvPr>
                <p:cNvSpPr/>
                <p:nvPr/>
              </p:nvSpPr>
              <p:spPr>
                <a:xfrm>
                  <a:off x="2569669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0" name="Прямоугольник 129">
                <a:extLst>
                  <a:ext uri="{FF2B5EF4-FFF2-40B4-BE49-F238E27FC236}">
                    <a16:creationId xmlns:a16="http://schemas.microsoft.com/office/drawing/2014/main" id="{DBFC53CF-DEA4-46DA-8C0B-A46FD29E63B7}"/>
                  </a:ext>
                </a:extLst>
              </p:cNvPr>
              <p:cNvSpPr/>
              <p:nvPr/>
            </p:nvSpPr>
            <p:spPr>
              <a:xfrm>
                <a:off x="3999941" y="4499109"/>
                <a:ext cx="1574214" cy="14287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pSp>
            <p:nvGrpSpPr>
              <p:cNvPr id="40974" name="Группа 8">
                <a:extLst>
                  <a:ext uri="{FF2B5EF4-FFF2-40B4-BE49-F238E27FC236}">
                    <a16:creationId xmlns:a16="http://schemas.microsoft.com/office/drawing/2014/main" id="{AC8A0EA4-5EA9-4CAD-B3E1-06DE00DE83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72119" y="4500569"/>
                <a:ext cx="2928951" cy="1428749"/>
                <a:chOff x="571459" y="4429131"/>
                <a:chExt cx="2928971" cy="1428759"/>
              </a:xfrm>
            </p:grpSpPr>
            <p:sp>
              <p:nvSpPr>
                <p:cNvPr id="133" name="Прямоугольник 132">
                  <a:extLst>
                    <a:ext uri="{FF2B5EF4-FFF2-40B4-BE49-F238E27FC236}">
                      <a16:creationId xmlns:a16="http://schemas.microsoft.com/office/drawing/2014/main" id="{9A0CB00E-C292-4157-9F80-A303BA485F1B}"/>
                    </a:ext>
                  </a:extLst>
                </p:cNvPr>
                <p:cNvSpPr/>
                <p:nvPr/>
              </p:nvSpPr>
              <p:spPr>
                <a:xfrm>
                  <a:off x="573494" y="4427672"/>
                  <a:ext cx="2928278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4" name="Прямая соединительная линия 133">
                  <a:extLst>
                    <a:ext uri="{FF2B5EF4-FFF2-40B4-BE49-F238E27FC236}">
                      <a16:creationId xmlns:a16="http://schemas.microsoft.com/office/drawing/2014/main" id="{DCDC2E90-795E-4ADC-8AB4-7B75A2FADF71}"/>
                    </a:ext>
                  </a:extLst>
                </p:cNvPr>
                <p:cNvCxnSpPr/>
                <p:nvPr/>
              </p:nvCxnSpPr>
              <p:spPr>
                <a:xfrm>
                  <a:off x="573494" y="4427672"/>
                  <a:ext cx="2928278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Овал 134">
                  <a:extLst>
                    <a:ext uri="{FF2B5EF4-FFF2-40B4-BE49-F238E27FC236}">
                      <a16:creationId xmlns:a16="http://schemas.microsoft.com/office/drawing/2014/main" id="{BE5FDA4A-D0A6-402B-9380-7CEB80B3881E}"/>
                    </a:ext>
                  </a:extLst>
                </p:cNvPr>
                <p:cNvSpPr/>
                <p:nvPr/>
              </p:nvSpPr>
              <p:spPr>
                <a:xfrm>
                  <a:off x="2571547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3CFBC8C9-89E7-4BDF-B691-7DF83C0429CA}"/>
                  </a:ext>
                </a:extLst>
              </p:cNvPr>
              <p:cNvSpPr/>
              <p:nvPr/>
            </p:nvSpPr>
            <p:spPr>
              <a:xfrm rot="5400000">
                <a:off x="4716952" y="5143441"/>
                <a:ext cx="1785962" cy="7155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3" name="Управляющая кнопка: домой 6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1A31B24-F999-4D3B-9D57-F37CA5E4FEF4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8737E-7 C 0.00278 0.01179 0.00416 0.02429 0.00746 0.03585 C 0.00903 0.04927 0.00989 0.05228 0.00746 0.07009 C 0.00659 0.07587 0.00347 0.07541 0.00104 0.07865 C -0.00521 0.08697 -0.00972 0.08882 -0.01841 0.09461 C -0.0217 0.09669 -0.0257 0.096 -0.02917 0.09738 C -0.05365 0.10687 -0.07587 0.11173 -0.10122 0.11589 C -0.13507 0.12144 -0.09514 0.11681 -0.12917 0.12028 C -0.13229 0.12121 -0.13542 0.12237 -0.13872 0.12306 C -0.14844 0.12491 -0.16788 0.12746 -0.16788 0.12746 C -0.22743 0.1256 -0.19913 0.12954 -0.22379 0.12167 C -0.22657 0.11635 -0.2283 0.11381 -0.23229 0.11034 C -0.2316 0.10802 -0.2316 0.10502 -0.23021 0.10317 C -0.22726 0.09923 -0.22309 0.09877 -0.21945 0.09738 C -0.20886 0.09368 -0.19809 0.09253 -0.18716 0.09021 C -0.16285 0.0916 -0.1382 0.09068 -0.11407 0.09461 C -0.10104 0.09669 -0.0908 0.11126 -0.08177 0.12167 C -0.05434 0.15336 -0.03889 0.19153 -0.01945 0.23062 C -0.01684 0.24173 -0.01563 0.2526 -0.01302 0.26347 C -0.01163 0.28383 -0.01077 0.28684 -0.01407 0.31228 C -0.01441 0.31552 -0.01632 0.31783 -0.01736 0.32084 C -0.02049 0.32986 -0.02118 0.33981 -0.02795 0.34675 C -0.05608 0.37543 -0.08525 0.3863 -0.12049 0.38954 C -0.15434 0.38677 -0.16597 0.38584 -0.19358 0.37682 C -0.21302 0.36109 -0.23351 0.34536 -0.2474 0.32084 C -0.25625 0.28522 -0.23438 0.27805 -0.21511 0.26787 C -0.18299 0.25075 -0.22361 0.27157 -0.17743 0.25491 C -0.16927 0.25191 -0.16181 0.24682 -0.15382 0.24358 C -0.13195 0.23479 -0.1099 0.23201 -0.08716 0.23062 C -0.05018 0.2223 -0.04722 0.21975 0.00746 0.23062 C 0.01059 0.23132 0.03159 0.24982 0.03646 0.25491 C 0.06771 0.2866 0.09323 0.34513 0.10416 0.39532 C 0.10503 0.40411 0.10764 0.41244 0.10746 0.42123 C 0.10642 0.45408 0.10746 0.51792 0.07413 0.52857 C 0.04409 0.54846 0.01093 0.53412 -0.01407 0.51006 C -0.02205 0.48832 -0.01945 0.49896 -0.02275 0.47837 C -0.0217 0.45871 -0.02153 0.43904 -0.01945 0.41961 C -0.01667 0.39301 0.00607 0.36433 0.01718 0.34675 C 0.05885 0.28082 0.13021 0.26671 0.18923 0.25214 C 0.2783 0.25353 0.25972 0.23618 0.30746 0.2792 C 0.32048 0.30858 0.31528 0.29516 0.32361 0.31945 C 0.32552 0.33148 0.3276 0.34258 0.33107 0.35392 C 0.32968 0.40365 0.33593 0.39347 0.29878 0.38954 C 0.25937 0.3597 0.20712 0.33333 0.19028 0.27226 C 0.18732 0.23178 0.18385 0.19061 0.1967 0.15174 C 0.19774 0.14851 0.19861 0.1448 0.2 0.1418 C 0.20364 0.13393 0.20868 0.12722 0.2118 0.1189 C 0.21788 0.10201 0.22864 0.07888 0.2408 0.0687 C 0.24496 0.06083 0.25069 0.0539 0.2559 0.04719 C 0.25972 0.04233 0.25885 0.04649 0.26337 0.0414 C 0.27274 0.03099 0.27153 0.02891 0.28385 0.02567 C 0.29496 0.01712 0.30573 0.00578 0.31927 0.00578 " pathEditMode="relative" ptsTypes="fffffffffffffffffffffffffffffffffffffffffffffffffffA">
                                      <p:cBhvr>
                                        <p:cTn id="2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61" descr="ёж.jpg">
            <a:extLst>
              <a:ext uri="{FF2B5EF4-FFF2-40B4-BE49-F238E27FC236}">
                <a16:creationId xmlns:a16="http://schemas.microsoft.com/office/drawing/2014/main" id="{6AC91AF7-0028-4B58-9738-A01E2221E73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571500"/>
            <a:ext cx="1400175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765FDDDA-5E46-457D-8C12-49391A01E207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68">
            <a:extLst>
              <a:ext uri="{FF2B5EF4-FFF2-40B4-BE49-F238E27FC236}">
                <a16:creationId xmlns:a16="http://schemas.microsoft.com/office/drawing/2014/main" id="{3A059E79-5ADF-43E6-9960-6AB17A596C6B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42038" name="Рисунок 69" descr="сундук.jpg">
              <a:extLst>
                <a:ext uri="{FF2B5EF4-FFF2-40B4-BE49-F238E27FC236}">
                  <a16:creationId xmlns:a16="http://schemas.microsoft.com/office/drawing/2014/main" id="{FB865EFB-7BD1-43F2-90FC-2BEE88253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2039" name="Группа 15">
              <a:extLst>
                <a:ext uri="{FF2B5EF4-FFF2-40B4-BE49-F238E27FC236}">
                  <a16:creationId xmlns:a16="http://schemas.microsoft.com/office/drawing/2014/main" id="{77C1ECEB-D9C3-4959-9BD4-42EB0E66FC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42040" name="Группа 5">
                <a:extLst>
                  <a:ext uri="{FF2B5EF4-FFF2-40B4-BE49-F238E27FC236}">
                    <a16:creationId xmlns:a16="http://schemas.microsoft.com/office/drawing/2014/main" id="{C457406B-98F9-421E-B0A4-A8A49AF0C2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6" name="Прямоугольник 85">
                  <a:extLst>
                    <a:ext uri="{FF2B5EF4-FFF2-40B4-BE49-F238E27FC236}">
                      <a16:creationId xmlns:a16="http://schemas.microsoft.com/office/drawing/2014/main" id="{C5B4791B-E06C-4BC7-BC1D-0CF42191A1B6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F65185D2-BFB1-4E1D-893C-031DFF360B48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2041" name="Группа 8">
                <a:extLst>
                  <a:ext uri="{FF2B5EF4-FFF2-40B4-BE49-F238E27FC236}">
                    <a16:creationId xmlns:a16="http://schemas.microsoft.com/office/drawing/2014/main" id="{8DD0D5DD-32EE-4A9B-99FA-179DCFD0E5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3" name="Прямоугольник 82">
                  <a:extLst>
                    <a:ext uri="{FF2B5EF4-FFF2-40B4-BE49-F238E27FC236}">
                      <a16:creationId xmlns:a16="http://schemas.microsoft.com/office/drawing/2014/main" id="{80549C39-6586-4C76-BDB2-2B820C5C04A8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4" name="Прямая соединительная линия 83">
                  <a:extLst>
                    <a:ext uri="{FF2B5EF4-FFF2-40B4-BE49-F238E27FC236}">
                      <a16:creationId xmlns:a16="http://schemas.microsoft.com/office/drawing/2014/main" id="{8646CFEA-6547-42A2-9F3A-448FE647F00D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CB7E898B-541E-46D3-BBEE-BFB0E3DD570B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328825A3-7423-402F-AECA-36176DFE5AF1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110">
            <a:extLst>
              <a:ext uri="{FF2B5EF4-FFF2-40B4-BE49-F238E27FC236}">
                <a16:creationId xmlns:a16="http://schemas.microsoft.com/office/drawing/2014/main" id="{1387A945-C71F-443E-A9B4-36FB63FDD91E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42031" name="Рисунок 111" descr="сундук.jpg">
              <a:extLst>
                <a:ext uri="{FF2B5EF4-FFF2-40B4-BE49-F238E27FC236}">
                  <a16:creationId xmlns:a16="http://schemas.microsoft.com/office/drawing/2014/main" id="{922A160C-C9A5-47A3-9DAA-E305CD4AD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2032" name="Группа 11">
              <a:extLst>
                <a:ext uri="{FF2B5EF4-FFF2-40B4-BE49-F238E27FC236}">
                  <a16:creationId xmlns:a16="http://schemas.microsoft.com/office/drawing/2014/main" id="{2DCCDADC-23A7-46A7-8EA1-0AB32C26E4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42033" name="Группа 16">
                <a:extLst>
                  <a:ext uri="{FF2B5EF4-FFF2-40B4-BE49-F238E27FC236}">
                    <a16:creationId xmlns:a16="http://schemas.microsoft.com/office/drawing/2014/main" id="{468D2AE3-3783-45F2-80DD-2BBD8BC240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6" name="Прямоугольник 115">
                  <a:extLst>
                    <a:ext uri="{FF2B5EF4-FFF2-40B4-BE49-F238E27FC236}">
                      <a16:creationId xmlns:a16="http://schemas.microsoft.com/office/drawing/2014/main" id="{2B50C8C1-0336-48A0-BC92-301EF14FF24A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AC4052A5-F429-429A-B729-8B9111BC7D92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117">
                  <a:extLst>
                    <a:ext uri="{FF2B5EF4-FFF2-40B4-BE49-F238E27FC236}">
                      <a16:creationId xmlns:a16="http://schemas.microsoft.com/office/drawing/2014/main" id="{302F2C57-5F94-4594-989F-74BEEBE00844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AC519961-0F38-4756-93B4-F7A08F09FD7A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" name="Группа 75">
            <a:extLst>
              <a:ext uri="{FF2B5EF4-FFF2-40B4-BE49-F238E27FC236}">
                <a16:creationId xmlns:a16="http://schemas.microsoft.com/office/drawing/2014/main" id="{31330BE0-0F40-4421-ACCC-9FD717AC65A1}"/>
              </a:ext>
            </a:extLst>
          </p:cNvPr>
          <p:cNvGrpSpPr>
            <a:grpSpLocks/>
          </p:cNvGrpSpPr>
          <p:nvPr/>
        </p:nvGrpSpPr>
        <p:grpSpPr bwMode="auto">
          <a:xfrm>
            <a:off x="5929313" y="357188"/>
            <a:ext cx="2778125" cy="2276475"/>
            <a:chOff x="6143636" y="142852"/>
            <a:chExt cx="2777648" cy="2276482"/>
          </a:xfrm>
        </p:grpSpPr>
        <p:pic>
          <p:nvPicPr>
            <p:cNvPr id="42019" name="Рисунок 76" descr="сундук.jpg">
              <a:extLst>
                <a:ext uri="{FF2B5EF4-FFF2-40B4-BE49-F238E27FC236}">
                  <a16:creationId xmlns:a16="http://schemas.microsoft.com/office/drawing/2014/main" id="{B1119A9C-0AF8-4D04-A068-C7133AD02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2020" name="Группа 18">
              <a:extLst>
                <a:ext uri="{FF2B5EF4-FFF2-40B4-BE49-F238E27FC236}">
                  <a16:creationId xmlns:a16="http://schemas.microsoft.com/office/drawing/2014/main" id="{FA2BAF21-1FCB-470F-8771-CA2A2D0C27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42021" name="Группа 16">
                <a:extLst>
                  <a:ext uri="{FF2B5EF4-FFF2-40B4-BE49-F238E27FC236}">
                    <a16:creationId xmlns:a16="http://schemas.microsoft.com/office/drawing/2014/main" id="{CE18E5CB-B8B6-4DFD-911C-02D78DBDEA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100" name="Прямоугольник 99">
                  <a:extLst>
                    <a:ext uri="{FF2B5EF4-FFF2-40B4-BE49-F238E27FC236}">
                      <a16:creationId xmlns:a16="http://schemas.microsoft.com/office/drawing/2014/main" id="{A4043ED9-2581-40C3-8F38-5F867C449C5D}"/>
                    </a:ext>
                  </a:extLst>
                </p:cNvPr>
                <p:cNvSpPr/>
                <p:nvPr/>
              </p:nvSpPr>
              <p:spPr>
                <a:xfrm>
                  <a:off x="5572010" y="3641854"/>
                  <a:ext cx="2928892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2" name="Прямая соединительная линия 101">
                  <a:extLst>
                    <a:ext uri="{FF2B5EF4-FFF2-40B4-BE49-F238E27FC236}">
                      <a16:creationId xmlns:a16="http://schemas.microsoft.com/office/drawing/2014/main" id="{8ABCA491-31BE-4F41-8E88-A40EA0B6735C}"/>
                    </a:ext>
                  </a:extLst>
                </p:cNvPr>
                <p:cNvCxnSpPr/>
                <p:nvPr/>
              </p:nvCxnSpPr>
              <p:spPr>
                <a:xfrm>
                  <a:off x="5572010" y="3641854"/>
                  <a:ext cx="2928892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Овал 102">
                  <a:extLst>
                    <a:ext uri="{FF2B5EF4-FFF2-40B4-BE49-F238E27FC236}">
                      <a16:creationId xmlns:a16="http://schemas.microsoft.com/office/drawing/2014/main" id="{F1839F77-FC48-4204-A4E8-EFBB12BEDDC3}"/>
                    </a:ext>
                  </a:extLst>
                </p:cNvPr>
                <p:cNvSpPr/>
                <p:nvPr/>
              </p:nvSpPr>
              <p:spPr>
                <a:xfrm>
                  <a:off x="7571770" y="3786172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2022" name="Группа 16">
                <a:extLst>
                  <a:ext uri="{FF2B5EF4-FFF2-40B4-BE49-F238E27FC236}">
                    <a16:creationId xmlns:a16="http://schemas.microsoft.com/office/drawing/2014/main" id="{C6BCB5C3-558B-4077-A5B9-EEA11D6646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90" name="Прямоугольник 89">
                  <a:extLst>
                    <a:ext uri="{FF2B5EF4-FFF2-40B4-BE49-F238E27FC236}">
                      <a16:creationId xmlns:a16="http://schemas.microsoft.com/office/drawing/2014/main" id="{446BA2AD-F6D6-4F27-8843-B5439EB97C3E}"/>
                    </a:ext>
                  </a:extLst>
                </p:cNvPr>
                <p:cNvSpPr/>
                <p:nvPr/>
              </p:nvSpPr>
              <p:spPr>
                <a:xfrm>
                  <a:off x="5572093" y="3641854"/>
                  <a:ext cx="2928896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1" name="Прямая соединительная линия 90">
                  <a:extLst>
                    <a:ext uri="{FF2B5EF4-FFF2-40B4-BE49-F238E27FC236}">
                      <a16:creationId xmlns:a16="http://schemas.microsoft.com/office/drawing/2014/main" id="{E2050B95-7103-432F-AE0D-1F9EC2C977EE}"/>
                    </a:ext>
                  </a:extLst>
                </p:cNvPr>
                <p:cNvCxnSpPr/>
                <p:nvPr/>
              </p:nvCxnSpPr>
              <p:spPr>
                <a:xfrm>
                  <a:off x="5572093" y="3641854"/>
                  <a:ext cx="2928896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Овал 91">
                  <a:extLst>
                    <a:ext uri="{FF2B5EF4-FFF2-40B4-BE49-F238E27FC236}">
                      <a16:creationId xmlns:a16="http://schemas.microsoft.com/office/drawing/2014/main" id="{565D4F65-C175-4258-989B-0AD451024F07}"/>
                    </a:ext>
                  </a:extLst>
                </p:cNvPr>
                <p:cNvSpPr/>
                <p:nvPr/>
              </p:nvSpPr>
              <p:spPr>
                <a:xfrm>
                  <a:off x="7571854" y="3786172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04127842-F1B1-4387-95F4-197A8552FA90}"/>
                  </a:ext>
                </a:extLst>
              </p:cNvPr>
              <p:cNvSpPr/>
              <p:nvPr/>
            </p:nvSpPr>
            <p:spPr>
              <a:xfrm>
                <a:off x="6429178" y="4356235"/>
                <a:ext cx="1570556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рямоугольник 87">
                <a:extLst>
                  <a:ext uri="{FF2B5EF4-FFF2-40B4-BE49-F238E27FC236}">
                    <a16:creationId xmlns:a16="http://schemas.microsoft.com/office/drawing/2014/main" id="{9E105E12-490E-41DD-AD7B-A15043C11239}"/>
                  </a:ext>
                </a:extLst>
              </p:cNvPr>
              <p:cNvSpPr/>
              <p:nvPr/>
            </p:nvSpPr>
            <p:spPr>
              <a:xfrm rot="5400000">
                <a:off x="2642715" y="5000959"/>
                <a:ext cx="1785928" cy="7074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" name="Группа 126">
            <a:extLst>
              <a:ext uri="{FF2B5EF4-FFF2-40B4-BE49-F238E27FC236}">
                <a16:creationId xmlns:a16="http://schemas.microsoft.com/office/drawing/2014/main" id="{80381B67-5317-40B6-8648-3426D8A9F511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42006" name="Рисунок 100" descr="сундук.jpg">
              <a:extLst>
                <a:ext uri="{FF2B5EF4-FFF2-40B4-BE49-F238E27FC236}">
                  <a16:creationId xmlns:a16="http://schemas.microsoft.com/office/drawing/2014/main" id="{D3DD97BE-C73A-4528-8708-C5F003D1E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2007" name="Группа 19">
              <a:extLst>
                <a:ext uri="{FF2B5EF4-FFF2-40B4-BE49-F238E27FC236}">
                  <a16:creationId xmlns:a16="http://schemas.microsoft.com/office/drawing/2014/main" id="{E9AEA500-BD90-4EA6-9AB7-4224741596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429264"/>
              <a:ext cx="2285990" cy="857238"/>
              <a:chOff x="857224" y="4286256"/>
              <a:chExt cx="7429531" cy="1785937"/>
            </a:xfrm>
          </p:grpSpPr>
          <p:grpSp>
            <p:nvGrpSpPr>
              <p:cNvPr id="42008" name="Группа 8">
                <a:extLst>
                  <a:ext uri="{FF2B5EF4-FFF2-40B4-BE49-F238E27FC236}">
                    <a16:creationId xmlns:a16="http://schemas.microsoft.com/office/drawing/2014/main" id="{BD441B8D-2ED2-4257-B661-3FF2876DA2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7224" y="4429131"/>
                <a:ext cx="7429531" cy="1428749"/>
                <a:chOff x="857224" y="4429131"/>
                <a:chExt cx="7429531" cy="1428749"/>
              </a:xfrm>
            </p:grpSpPr>
            <p:grpSp>
              <p:nvGrpSpPr>
                <p:cNvPr id="42010" name="Группа 16">
                  <a:extLst>
                    <a:ext uri="{FF2B5EF4-FFF2-40B4-BE49-F238E27FC236}">
                      <a16:creationId xmlns:a16="http://schemas.microsoft.com/office/drawing/2014/main" id="{E359B6EF-7850-4F1C-9809-E6BF31DFA0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57806" y="4429131"/>
                  <a:ext cx="2928949" cy="1428749"/>
                  <a:chOff x="5572120" y="3643313"/>
                  <a:chExt cx="2928970" cy="1428759"/>
                </a:xfrm>
              </p:grpSpPr>
              <p:sp>
                <p:nvSpPr>
                  <p:cNvPr id="124" name="Прямоугольник 123">
                    <a:extLst>
                      <a:ext uri="{FF2B5EF4-FFF2-40B4-BE49-F238E27FC236}">
                        <a16:creationId xmlns:a16="http://schemas.microsoft.com/office/drawing/2014/main" id="{9C6EF959-1FC4-40D7-9762-5D046F513129}"/>
                      </a:ext>
                    </a:extLst>
                  </p:cNvPr>
                  <p:cNvSpPr/>
                  <p:nvPr/>
                </p:nvSpPr>
                <p:spPr>
                  <a:xfrm>
                    <a:off x="5571320" y="3642638"/>
                    <a:ext cx="2931028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5" name="Прямая соединительная линия 124">
                    <a:extLst>
                      <a:ext uri="{FF2B5EF4-FFF2-40B4-BE49-F238E27FC236}">
                        <a16:creationId xmlns:a16="http://schemas.microsoft.com/office/drawing/2014/main" id="{BF03E160-2AA8-4E0C-8DA1-083D5B5A2992}"/>
                      </a:ext>
                    </a:extLst>
                  </p:cNvPr>
                  <p:cNvCxnSpPr/>
                  <p:nvPr/>
                </p:nvCxnSpPr>
                <p:spPr>
                  <a:xfrm>
                    <a:off x="5571320" y="3642638"/>
                    <a:ext cx="2931028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6" name="Овал 125">
                    <a:extLst>
                      <a:ext uri="{FF2B5EF4-FFF2-40B4-BE49-F238E27FC236}">
                        <a16:creationId xmlns:a16="http://schemas.microsoft.com/office/drawing/2014/main" id="{31AA3529-BECB-4781-BB77-FC5262485379}"/>
                      </a:ext>
                    </a:extLst>
                  </p:cNvPr>
                  <p:cNvSpPr/>
                  <p:nvPr/>
                </p:nvSpPr>
                <p:spPr>
                  <a:xfrm>
                    <a:off x="7573501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119" name="Прямоугольник 118">
                  <a:extLst>
                    <a:ext uri="{FF2B5EF4-FFF2-40B4-BE49-F238E27FC236}">
                      <a16:creationId xmlns:a16="http://schemas.microsoft.com/office/drawing/2014/main" id="{6922F2C9-EFDF-497D-BD96-4A0E71BAD8E9}"/>
                    </a:ext>
                  </a:extLst>
                </p:cNvPr>
                <p:cNvSpPr/>
                <p:nvPr/>
              </p:nvSpPr>
              <p:spPr>
                <a:xfrm>
                  <a:off x="3788301" y="4428456"/>
                  <a:ext cx="1568707" cy="14287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42012" name="Группа 16">
                  <a:extLst>
                    <a:ext uri="{FF2B5EF4-FFF2-40B4-BE49-F238E27FC236}">
                      <a16:creationId xmlns:a16="http://schemas.microsoft.com/office/drawing/2014/main" id="{1C9AE134-C54F-4E1D-AD76-FAEB02B5A7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57224" y="4429131"/>
                  <a:ext cx="2928950" cy="1428749"/>
                  <a:chOff x="5572132" y="3643313"/>
                  <a:chExt cx="2928971" cy="1428759"/>
                </a:xfrm>
              </p:grpSpPr>
              <p:sp>
                <p:nvSpPr>
                  <p:cNvPr id="121" name="Прямоугольник 120">
                    <a:extLst>
                      <a:ext uri="{FF2B5EF4-FFF2-40B4-BE49-F238E27FC236}">
                        <a16:creationId xmlns:a16="http://schemas.microsoft.com/office/drawing/2014/main" id="{D7A2B1B1-3970-4D23-8FC3-52172B49DE6B}"/>
                      </a:ext>
                    </a:extLst>
                  </p:cNvPr>
                  <p:cNvSpPr/>
                  <p:nvPr/>
                </p:nvSpPr>
                <p:spPr>
                  <a:xfrm>
                    <a:off x="5572204" y="3642638"/>
                    <a:ext cx="2931025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2" name="Прямая соединительная линия 121">
                    <a:extLst>
                      <a:ext uri="{FF2B5EF4-FFF2-40B4-BE49-F238E27FC236}">
                        <a16:creationId xmlns:a16="http://schemas.microsoft.com/office/drawing/2014/main" id="{D0B4473D-FA2C-4DE3-A51A-4D4A0B064584}"/>
                      </a:ext>
                    </a:extLst>
                  </p:cNvPr>
                  <p:cNvCxnSpPr/>
                  <p:nvPr/>
                </p:nvCxnSpPr>
                <p:spPr>
                  <a:xfrm>
                    <a:off x="5572204" y="3642638"/>
                    <a:ext cx="2931025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3" name="Овал 122">
                    <a:extLst>
                      <a:ext uri="{FF2B5EF4-FFF2-40B4-BE49-F238E27FC236}">
                        <a16:creationId xmlns:a16="http://schemas.microsoft.com/office/drawing/2014/main" id="{D0528593-F04D-4E3E-B79D-5C3178A21108}"/>
                      </a:ext>
                    </a:extLst>
                  </p:cNvPr>
                  <p:cNvSpPr/>
                  <p:nvPr/>
                </p:nvSpPr>
                <p:spPr>
                  <a:xfrm>
                    <a:off x="7574383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2F67AA7C-036D-436A-9AC6-665D5D3C3694}"/>
                  </a:ext>
                </a:extLst>
              </p:cNvPr>
              <p:cNvSpPr/>
              <p:nvPr/>
            </p:nvSpPr>
            <p:spPr>
              <a:xfrm rot="5400000">
                <a:off x="4500150" y="5143098"/>
                <a:ext cx="1785962" cy="7224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38">
            <a:extLst>
              <a:ext uri="{FF2B5EF4-FFF2-40B4-BE49-F238E27FC236}">
                <a16:creationId xmlns:a16="http://schemas.microsoft.com/office/drawing/2014/main" id="{9D575986-DEE4-42BC-9179-4D63FF4EAC6F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41994" name="Рисунок 88" descr="сундук.jpg">
              <a:extLst>
                <a:ext uri="{FF2B5EF4-FFF2-40B4-BE49-F238E27FC236}">
                  <a16:creationId xmlns:a16="http://schemas.microsoft.com/office/drawing/2014/main" id="{FE878B25-F4FA-4BC5-8ECA-BC23EA38E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995" name="Группа 18">
              <a:extLst>
                <a:ext uri="{FF2B5EF4-FFF2-40B4-BE49-F238E27FC236}">
                  <a16:creationId xmlns:a16="http://schemas.microsoft.com/office/drawing/2014/main" id="{4E31A391-65AE-4EB7-97A6-E7BA562F41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0" y="4929198"/>
              <a:ext cx="2143113" cy="785800"/>
              <a:chOff x="1071538" y="4286256"/>
              <a:chExt cx="7429532" cy="1785937"/>
            </a:xfrm>
          </p:grpSpPr>
          <p:grpSp>
            <p:nvGrpSpPr>
              <p:cNvPr id="41996" name="Группа 8">
                <a:extLst>
                  <a:ext uri="{FF2B5EF4-FFF2-40B4-BE49-F238E27FC236}">
                    <a16:creationId xmlns:a16="http://schemas.microsoft.com/office/drawing/2014/main" id="{9F04B438-AF26-488E-88E1-53B01E4EA3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1538" y="4500569"/>
                <a:ext cx="2928950" cy="1428749"/>
                <a:chOff x="571472" y="4429131"/>
                <a:chExt cx="2928970" cy="1428759"/>
              </a:xfrm>
            </p:grpSpPr>
            <p:sp>
              <p:nvSpPr>
                <p:cNvPr id="136" name="Прямоугольник 135">
                  <a:extLst>
                    <a:ext uri="{FF2B5EF4-FFF2-40B4-BE49-F238E27FC236}">
                      <a16:creationId xmlns:a16="http://schemas.microsoft.com/office/drawing/2014/main" id="{D4363B66-3774-4CE9-A003-78085718A68E}"/>
                    </a:ext>
                  </a:extLst>
                </p:cNvPr>
                <p:cNvSpPr/>
                <p:nvPr/>
              </p:nvSpPr>
              <p:spPr>
                <a:xfrm>
                  <a:off x="571618" y="4427672"/>
                  <a:ext cx="2928277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7" name="Прямая соединительная линия 136">
                  <a:extLst>
                    <a:ext uri="{FF2B5EF4-FFF2-40B4-BE49-F238E27FC236}">
                      <a16:creationId xmlns:a16="http://schemas.microsoft.com/office/drawing/2014/main" id="{77CEECB5-9F4F-49FF-9AB5-58849A5B6C8B}"/>
                    </a:ext>
                  </a:extLst>
                </p:cNvPr>
                <p:cNvCxnSpPr/>
                <p:nvPr/>
              </p:nvCxnSpPr>
              <p:spPr>
                <a:xfrm>
                  <a:off x="571618" y="4427672"/>
                  <a:ext cx="2928277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Овал 137">
                  <a:extLst>
                    <a:ext uri="{FF2B5EF4-FFF2-40B4-BE49-F238E27FC236}">
                      <a16:creationId xmlns:a16="http://schemas.microsoft.com/office/drawing/2014/main" id="{C9FD47C2-798E-4EAE-9DAB-8F55FC4E3721}"/>
                    </a:ext>
                  </a:extLst>
                </p:cNvPr>
                <p:cNvSpPr/>
                <p:nvPr/>
              </p:nvSpPr>
              <p:spPr>
                <a:xfrm>
                  <a:off x="2569669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0" name="Прямоугольник 129">
                <a:extLst>
                  <a:ext uri="{FF2B5EF4-FFF2-40B4-BE49-F238E27FC236}">
                    <a16:creationId xmlns:a16="http://schemas.microsoft.com/office/drawing/2014/main" id="{C878D3A0-E8C9-4874-9E46-97AA00880920}"/>
                  </a:ext>
                </a:extLst>
              </p:cNvPr>
              <p:cNvSpPr/>
              <p:nvPr/>
            </p:nvSpPr>
            <p:spPr>
              <a:xfrm>
                <a:off x="3999941" y="4499109"/>
                <a:ext cx="1574214" cy="14287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pSp>
            <p:nvGrpSpPr>
              <p:cNvPr id="41998" name="Группа 8">
                <a:extLst>
                  <a:ext uri="{FF2B5EF4-FFF2-40B4-BE49-F238E27FC236}">
                    <a16:creationId xmlns:a16="http://schemas.microsoft.com/office/drawing/2014/main" id="{8A0E810E-374B-44DC-A55C-50CDFCE14E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72119" y="4500569"/>
                <a:ext cx="2928951" cy="1428749"/>
                <a:chOff x="571459" y="4429131"/>
                <a:chExt cx="2928971" cy="1428759"/>
              </a:xfrm>
            </p:grpSpPr>
            <p:sp>
              <p:nvSpPr>
                <p:cNvPr id="133" name="Прямоугольник 132">
                  <a:extLst>
                    <a:ext uri="{FF2B5EF4-FFF2-40B4-BE49-F238E27FC236}">
                      <a16:creationId xmlns:a16="http://schemas.microsoft.com/office/drawing/2014/main" id="{128CF0FE-34D2-4FBF-BE5C-7CEBCDB071C4}"/>
                    </a:ext>
                  </a:extLst>
                </p:cNvPr>
                <p:cNvSpPr/>
                <p:nvPr/>
              </p:nvSpPr>
              <p:spPr>
                <a:xfrm>
                  <a:off x="573494" y="4427672"/>
                  <a:ext cx="2928278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4" name="Прямая соединительная линия 133">
                  <a:extLst>
                    <a:ext uri="{FF2B5EF4-FFF2-40B4-BE49-F238E27FC236}">
                      <a16:creationId xmlns:a16="http://schemas.microsoft.com/office/drawing/2014/main" id="{2CCFCDD9-3731-4600-8894-7C5F4014E862}"/>
                    </a:ext>
                  </a:extLst>
                </p:cNvPr>
                <p:cNvCxnSpPr/>
                <p:nvPr/>
              </p:nvCxnSpPr>
              <p:spPr>
                <a:xfrm>
                  <a:off x="573494" y="4427672"/>
                  <a:ext cx="2928278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Овал 134">
                  <a:extLst>
                    <a:ext uri="{FF2B5EF4-FFF2-40B4-BE49-F238E27FC236}">
                      <a16:creationId xmlns:a16="http://schemas.microsoft.com/office/drawing/2014/main" id="{7B40E4F7-054F-4A1B-83FB-4A34B0B0C1CF}"/>
                    </a:ext>
                  </a:extLst>
                </p:cNvPr>
                <p:cNvSpPr/>
                <p:nvPr/>
              </p:nvSpPr>
              <p:spPr>
                <a:xfrm>
                  <a:off x="2571547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ACCF81BF-61AB-41D2-B6DF-CD275F916FEA}"/>
                  </a:ext>
                </a:extLst>
              </p:cNvPr>
              <p:cNvSpPr/>
              <p:nvPr/>
            </p:nvSpPr>
            <p:spPr>
              <a:xfrm rot="5400000">
                <a:off x="4716952" y="5143441"/>
                <a:ext cx="1785962" cy="7155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3" name="Управляющая кнопка: домой 6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2F5DCD7F-F505-4694-81C5-0850A2CE1BB9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8.30442E-6 C 0.00104 0.0236 0.00365 0.04558 0.00642 0.06871 C 0.00608 0.07865 0.00677 0.08883 0.00538 0.09878 C 0.00521 0.1004 0.00295 0.09924 0.00208 0.1004 C 0.00104 0.10179 0.00104 0.10433 -2.77778E-7 0.10595 C -0.00486 0.11405 -0.01962 0.12723 -0.02587 0.13186 C -0.06615 0.16216 -0.11059 0.18252 -0.15694 0.18761 C -0.18542 0.18622 -0.21562 0.19755 -0.23333 0.16471 C -0.23194 0.15985 -0.23142 0.1543 -0.22899 0.15036 C -0.22378 0.14227 -0.20677 0.14296 -0.2 0.14181 C -0.18854 0.13995 -0.16562 0.13602 -0.16562 0.13602 C -0.13733 0.13648 -0.10903 0.13556 -0.08073 0.13764 C -0.0625 0.13903 -0.04496 0.15337 -0.03021 0.16609 C -0.01424 0.17974 0.00017 0.19339 0.01493 0.20912 C 0.02222 0.21698 0.03264 0.22161 0.03872 0.23202 C 0.04254 0.2385 0.04375 0.24682 0.04722 0.25353 C 0.05052 0.27065 0.05208 0.2732 0.04826 0.29656 C 0.04653 0.30766 0.02465 0.32293 0.01823 0.32663 C -0.0099 0.34236 -0.04062 0.35346 -0.07101 0.3567 C -0.07812 0.3574 -0.08542 0.35763 -0.09253 0.35809 C -0.13385 0.36619 -0.17899 0.37243 -0.2184 0.35092 C -0.22674 0.34629 -0.23212 0.33843 -0.23976 0.33241 C -0.24358 0.32247 -0.24757 0.31275 -0.25052 0.30234 C -0.25243 0.28939 -0.25486 0.27875 -0.24635 0.2651 C -0.24045 0.25538 -0.22066 0.25191 -0.21181 0.24937 C -0.19115 0.24312 -0.1717 0.24035 -0.15052 0.2378 C -0.07778 0.21999 -0.00104 0.2193 0.07101 0.24359 C 0.09931 0.26487 0.11285 0.29008 0.13004 0.32663 C 0.13542 0.33797 0.14184 0.34768 0.14618 0.35971 C 0.14757 0.37775 0.15156 0.39834 0.1441 0.41546 C 0.13802 0.42934 0.12691 0.43743 0.11719 0.44553 C 0.07552 0.48023 0.03611 0.47583 -0.01302 0.47699 C -0.01771 0.47953 -0.02222 0.48185 -0.02691 0.48416 C -0.0309 0.48948 -0.03559 0.49087 -0.03871 0.49711 C -0.03802 0.50567 -0.03802 0.51446 -0.03663 0.52302 C -0.03542 0.53089 -0.02726 0.54245 -0.02257 0.54731 C -0.01979 0.55009 -0.01615 0.54985 -0.01406 0.55309 " pathEditMode="relative" ptsTypes="ffffffffffffffffffffffffffffffffffffA">
                                      <p:cBhvr>
                                        <p:cTn id="2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61" descr="гриб3.jpg">
            <a:extLst>
              <a:ext uri="{FF2B5EF4-FFF2-40B4-BE49-F238E27FC236}">
                <a16:creationId xmlns:a16="http://schemas.microsoft.com/office/drawing/2014/main" id="{36D17038-2F3F-4CEC-878E-02F0584714A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571500"/>
            <a:ext cx="1123950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9DD5C8E9-CF6C-4E1B-BE8E-A6AA3628042A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68">
            <a:extLst>
              <a:ext uri="{FF2B5EF4-FFF2-40B4-BE49-F238E27FC236}">
                <a16:creationId xmlns:a16="http://schemas.microsoft.com/office/drawing/2014/main" id="{D00BFB76-FF09-46DA-A6DF-2466A6C57430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43062" name="Рисунок 69" descr="сундук.jpg">
              <a:extLst>
                <a:ext uri="{FF2B5EF4-FFF2-40B4-BE49-F238E27FC236}">
                  <a16:creationId xmlns:a16="http://schemas.microsoft.com/office/drawing/2014/main" id="{7E30323F-BE1A-4E02-9444-AD46909C6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063" name="Группа 15">
              <a:extLst>
                <a:ext uri="{FF2B5EF4-FFF2-40B4-BE49-F238E27FC236}">
                  <a16:creationId xmlns:a16="http://schemas.microsoft.com/office/drawing/2014/main" id="{557B7D33-FD96-424F-8C7E-3B76B587CC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43064" name="Группа 5">
                <a:extLst>
                  <a:ext uri="{FF2B5EF4-FFF2-40B4-BE49-F238E27FC236}">
                    <a16:creationId xmlns:a16="http://schemas.microsoft.com/office/drawing/2014/main" id="{97524F00-B72E-478A-94CC-B4AE6CA5FF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6" name="Прямоугольник 85">
                  <a:extLst>
                    <a:ext uri="{FF2B5EF4-FFF2-40B4-BE49-F238E27FC236}">
                      <a16:creationId xmlns:a16="http://schemas.microsoft.com/office/drawing/2014/main" id="{531976CF-C9A3-4093-BE6B-CC2F2ADD8B97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50C78B5E-7316-4EB9-ABA7-D3B1007B17C4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3065" name="Группа 8">
                <a:extLst>
                  <a:ext uri="{FF2B5EF4-FFF2-40B4-BE49-F238E27FC236}">
                    <a16:creationId xmlns:a16="http://schemas.microsoft.com/office/drawing/2014/main" id="{0F91755D-95FA-4C91-A62E-DEE4DBF81E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3" name="Прямоугольник 82">
                  <a:extLst>
                    <a:ext uri="{FF2B5EF4-FFF2-40B4-BE49-F238E27FC236}">
                      <a16:creationId xmlns:a16="http://schemas.microsoft.com/office/drawing/2014/main" id="{11433D03-2F89-442C-B850-EDB503DF67C1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4" name="Прямая соединительная линия 83">
                  <a:extLst>
                    <a:ext uri="{FF2B5EF4-FFF2-40B4-BE49-F238E27FC236}">
                      <a16:creationId xmlns:a16="http://schemas.microsoft.com/office/drawing/2014/main" id="{F54A64C5-F15D-4FED-8CAA-0A41487014C9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9DA8F72A-006B-4F56-9681-AFE7ABCF0830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BB7F1FC6-4FD9-4918-92DC-9A717188ABA8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110">
            <a:extLst>
              <a:ext uri="{FF2B5EF4-FFF2-40B4-BE49-F238E27FC236}">
                <a16:creationId xmlns:a16="http://schemas.microsoft.com/office/drawing/2014/main" id="{547FB0A0-27E4-4891-BF6D-BAEFD036058E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43055" name="Рисунок 111" descr="сундук.jpg">
              <a:extLst>
                <a:ext uri="{FF2B5EF4-FFF2-40B4-BE49-F238E27FC236}">
                  <a16:creationId xmlns:a16="http://schemas.microsoft.com/office/drawing/2014/main" id="{A33B089C-2DA7-4C9B-97D1-2861DD38F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056" name="Группа 11">
              <a:extLst>
                <a:ext uri="{FF2B5EF4-FFF2-40B4-BE49-F238E27FC236}">
                  <a16:creationId xmlns:a16="http://schemas.microsoft.com/office/drawing/2014/main" id="{25041DD3-CF1F-463B-9438-C60A67C8AE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43057" name="Группа 16">
                <a:extLst>
                  <a:ext uri="{FF2B5EF4-FFF2-40B4-BE49-F238E27FC236}">
                    <a16:creationId xmlns:a16="http://schemas.microsoft.com/office/drawing/2014/main" id="{D8115D9A-D475-44EF-BCB8-5D39285D1B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6" name="Прямоугольник 115">
                  <a:extLst>
                    <a:ext uri="{FF2B5EF4-FFF2-40B4-BE49-F238E27FC236}">
                      <a16:creationId xmlns:a16="http://schemas.microsoft.com/office/drawing/2014/main" id="{95FB8489-2B71-4A3C-A5ED-0FF56425BD02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0E726C2C-F20D-455B-A107-22A246BEAA24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117">
                  <a:extLst>
                    <a:ext uri="{FF2B5EF4-FFF2-40B4-BE49-F238E27FC236}">
                      <a16:creationId xmlns:a16="http://schemas.microsoft.com/office/drawing/2014/main" id="{94EE91A7-D00B-4381-AA8E-C9A9E7A9565A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7FD9FD70-6059-40A8-84B9-3528407A694C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" name="Группа 75">
            <a:extLst>
              <a:ext uri="{FF2B5EF4-FFF2-40B4-BE49-F238E27FC236}">
                <a16:creationId xmlns:a16="http://schemas.microsoft.com/office/drawing/2014/main" id="{1A8E824D-E0DA-4EBC-BD6F-8D4EC49E4567}"/>
              </a:ext>
            </a:extLst>
          </p:cNvPr>
          <p:cNvGrpSpPr>
            <a:grpSpLocks/>
          </p:cNvGrpSpPr>
          <p:nvPr/>
        </p:nvGrpSpPr>
        <p:grpSpPr bwMode="auto">
          <a:xfrm>
            <a:off x="5929313" y="357188"/>
            <a:ext cx="2778125" cy="2276475"/>
            <a:chOff x="6143636" y="142852"/>
            <a:chExt cx="2777648" cy="2276482"/>
          </a:xfrm>
        </p:grpSpPr>
        <p:pic>
          <p:nvPicPr>
            <p:cNvPr id="43043" name="Рисунок 76" descr="сундук.jpg">
              <a:extLst>
                <a:ext uri="{FF2B5EF4-FFF2-40B4-BE49-F238E27FC236}">
                  <a16:creationId xmlns:a16="http://schemas.microsoft.com/office/drawing/2014/main" id="{1143FDBF-C8C4-4565-AEC4-A721D9FCA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044" name="Группа 18">
              <a:extLst>
                <a:ext uri="{FF2B5EF4-FFF2-40B4-BE49-F238E27FC236}">
                  <a16:creationId xmlns:a16="http://schemas.microsoft.com/office/drawing/2014/main" id="{EC9D9E1B-3214-4E0D-AAF2-7447A1A433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43045" name="Группа 16">
                <a:extLst>
                  <a:ext uri="{FF2B5EF4-FFF2-40B4-BE49-F238E27FC236}">
                    <a16:creationId xmlns:a16="http://schemas.microsoft.com/office/drawing/2014/main" id="{5829C69B-9A29-471A-9FF5-4BF10FA8E8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100" name="Прямоугольник 99">
                  <a:extLst>
                    <a:ext uri="{FF2B5EF4-FFF2-40B4-BE49-F238E27FC236}">
                      <a16:creationId xmlns:a16="http://schemas.microsoft.com/office/drawing/2014/main" id="{76DE07C6-54C5-4FD0-A7D5-7B9E1693240C}"/>
                    </a:ext>
                  </a:extLst>
                </p:cNvPr>
                <p:cNvSpPr/>
                <p:nvPr/>
              </p:nvSpPr>
              <p:spPr>
                <a:xfrm>
                  <a:off x="5572010" y="3641854"/>
                  <a:ext cx="2928892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2" name="Прямая соединительная линия 101">
                  <a:extLst>
                    <a:ext uri="{FF2B5EF4-FFF2-40B4-BE49-F238E27FC236}">
                      <a16:creationId xmlns:a16="http://schemas.microsoft.com/office/drawing/2014/main" id="{38F4F0E8-607B-44A0-B1FB-57670221BD6F}"/>
                    </a:ext>
                  </a:extLst>
                </p:cNvPr>
                <p:cNvCxnSpPr/>
                <p:nvPr/>
              </p:nvCxnSpPr>
              <p:spPr>
                <a:xfrm>
                  <a:off x="5572010" y="3641854"/>
                  <a:ext cx="2928892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Овал 102">
                  <a:extLst>
                    <a:ext uri="{FF2B5EF4-FFF2-40B4-BE49-F238E27FC236}">
                      <a16:creationId xmlns:a16="http://schemas.microsoft.com/office/drawing/2014/main" id="{D84DA3EE-FD80-4BA7-98C1-D1BD80035FBE}"/>
                    </a:ext>
                  </a:extLst>
                </p:cNvPr>
                <p:cNvSpPr/>
                <p:nvPr/>
              </p:nvSpPr>
              <p:spPr>
                <a:xfrm>
                  <a:off x="7571770" y="3786172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3046" name="Группа 16">
                <a:extLst>
                  <a:ext uri="{FF2B5EF4-FFF2-40B4-BE49-F238E27FC236}">
                    <a16:creationId xmlns:a16="http://schemas.microsoft.com/office/drawing/2014/main" id="{8D209EAC-28B4-41EC-83DF-9DBB1603DE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90" name="Прямоугольник 89">
                  <a:extLst>
                    <a:ext uri="{FF2B5EF4-FFF2-40B4-BE49-F238E27FC236}">
                      <a16:creationId xmlns:a16="http://schemas.microsoft.com/office/drawing/2014/main" id="{4374B768-7718-47AE-BE17-EFBAA3680578}"/>
                    </a:ext>
                  </a:extLst>
                </p:cNvPr>
                <p:cNvSpPr/>
                <p:nvPr/>
              </p:nvSpPr>
              <p:spPr>
                <a:xfrm>
                  <a:off x="5572093" y="3641854"/>
                  <a:ext cx="2928896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1" name="Прямая соединительная линия 90">
                  <a:extLst>
                    <a:ext uri="{FF2B5EF4-FFF2-40B4-BE49-F238E27FC236}">
                      <a16:creationId xmlns:a16="http://schemas.microsoft.com/office/drawing/2014/main" id="{E9ECC1F5-0DA6-436B-A19E-2C2EEA4D5743}"/>
                    </a:ext>
                  </a:extLst>
                </p:cNvPr>
                <p:cNvCxnSpPr/>
                <p:nvPr/>
              </p:nvCxnSpPr>
              <p:spPr>
                <a:xfrm>
                  <a:off x="5572093" y="3641854"/>
                  <a:ext cx="2928896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Овал 91">
                  <a:extLst>
                    <a:ext uri="{FF2B5EF4-FFF2-40B4-BE49-F238E27FC236}">
                      <a16:creationId xmlns:a16="http://schemas.microsoft.com/office/drawing/2014/main" id="{FC1A900E-3B62-463A-BE86-95D9F7AAD9FD}"/>
                    </a:ext>
                  </a:extLst>
                </p:cNvPr>
                <p:cNvSpPr/>
                <p:nvPr/>
              </p:nvSpPr>
              <p:spPr>
                <a:xfrm>
                  <a:off x="7571854" y="3786172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53263285-B3F4-424F-86B6-06B928132324}"/>
                  </a:ext>
                </a:extLst>
              </p:cNvPr>
              <p:cNvSpPr/>
              <p:nvPr/>
            </p:nvSpPr>
            <p:spPr>
              <a:xfrm>
                <a:off x="6429178" y="4356235"/>
                <a:ext cx="1570556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рямоугольник 87">
                <a:extLst>
                  <a:ext uri="{FF2B5EF4-FFF2-40B4-BE49-F238E27FC236}">
                    <a16:creationId xmlns:a16="http://schemas.microsoft.com/office/drawing/2014/main" id="{1CDA40DE-B8E2-4F6A-852A-30A8DC6F76C4}"/>
                  </a:ext>
                </a:extLst>
              </p:cNvPr>
              <p:cNvSpPr/>
              <p:nvPr/>
            </p:nvSpPr>
            <p:spPr>
              <a:xfrm rot="5400000">
                <a:off x="2642715" y="5000959"/>
                <a:ext cx="1785928" cy="7074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" name="Группа 126">
            <a:extLst>
              <a:ext uri="{FF2B5EF4-FFF2-40B4-BE49-F238E27FC236}">
                <a16:creationId xmlns:a16="http://schemas.microsoft.com/office/drawing/2014/main" id="{257C2992-073D-47D0-A502-66BED1DCBAAD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43030" name="Рисунок 100" descr="сундук.jpg">
              <a:extLst>
                <a:ext uri="{FF2B5EF4-FFF2-40B4-BE49-F238E27FC236}">
                  <a16:creationId xmlns:a16="http://schemas.microsoft.com/office/drawing/2014/main" id="{2F924E76-8703-4743-A889-45E1B39AE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031" name="Группа 19">
              <a:extLst>
                <a:ext uri="{FF2B5EF4-FFF2-40B4-BE49-F238E27FC236}">
                  <a16:creationId xmlns:a16="http://schemas.microsoft.com/office/drawing/2014/main" id="{B2D9594B-5A3B-40BB-803C-A12228F006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429264"/>
              <a:ext cx="2285990" cy="857238"/>
              <a:chOff x="857224" y="4286256"/>
              <a:chExt cx="7429531" cy="1785937"/>
            </a:xfrm>
          </p:grpSpPr>
          <p:grpSp>
            <p:nvGrpSpPr>
              <p:cNvPr id="43032" name="Группа 8">
                <a:extLst>
                  <a:ext uri="{FF2B5EF4-FFF2-40B4-BE49-F238E27FC236}">
                    <a16:creationId xmlns:a16="http://schemas.microsoft.com/office/drawing/2014/main" id="{0FC84D0F-3F1E-4113-A029-90C0FA3458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7224" y="4429131"/>
                <a:ext cx="7429531" cy="1428749"/>
                <a:chOff x="857224" y="4429131"/>
                <a:chExt cx="7429531" cy="1428749"/>
              </a:xfrm>
            </p:grpSpPr>
            <p:grpSp>
              <p:nvGrpSpPr>
                <p:cNvPr id="43034" name="Группа 16">
                  <a:extLst>
                    <a:ext uri="{FF2B5EF4-FFF2-40B4-BE49-F238E27FC236}">
                      <a16:creationId xmlns:a16="http://schemas.microsoft.com/office/drawing/2014/main" id="{EF596062-EF80-4367-8644-86FD21B3F3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57806" y="4429131"/>
                  <a:ext cx="2928949" cy="1428749"/>
                  <a:chOff x="5572120" y="3643313"/>
                  <a:chExt cx="2928970" cy="1428759"/>
                </a:xfrm>
              </p:grpSpPr>
              <p:sp>
                <p:nvSpPr>
                  <p:cNvPr id="124" name="Прямоугольник 123">
                    <a:extLst>
                      <a:ext uri="{FF2B5EF4-FFF2-40B4-BE49-F238E27FC236}">
                        <a16:creationId xmlns:a16="http://schemas.microsoft.com/office/drawing/2014/main" id="{594B7297-6225-4E6B-B2F5-9D0628018E45}"/>
                      </a:ext>
                    </a:extLst>
                  </p:cNvPr>
                  <p:cNvSpPr/>
                  <p:nvPr/>
                </p:nvSpPr>
                <p:spPr>
                  <a:xfrm>
                    <a:off x="5571320" y="3642638"/>
                    <a:ext cx="2931028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5" name="Прямая соединительная линия 124">
                    <a:extLst>
                      <a:ext uri="{FF2B5EF4-FFF2-40B4-BE49-F238E27FC236}">
                        <a16:creationId xmlns:a16="http://schemas.microsoft.com/office/drawing/2014/main" id="{CC5ABB44-ECD7-4066-91BD-DCD3DAC81E24}"/>
                      </a:ext>
                    </a:extLst>
                  </p:cNvPr>
                  <p:cNvCxnSpPr/>
                  <p:nvPr/>
                </p:nvCxnSpPr>
                <p:spPr>
                  <a:xfrm>
                    <a:off x="5571320" y="3642638"/>
                    <a:ext cx="2931028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6" name="Овал 125">
                    <a:extLst>
                      <a:ext uri="{FF2B5EF4-FFF2-40B4-BE49-F238E27FC236}">
                        <a16:creationId xmlns:a16="http://schemas.microsoft.com/office/drawing/2014/main" id="{F73D574F-1738-4846-8AE8-EB9E5C2D65ED}"/>
                      </a:ext>
                    </a:extLst>
                  </p:cNvPr>
                  <p:cNvSpPr/>
                  <p:nvPr/>
                </p:nvSpPr>
                <p:spPr>
                  <a:xfrm>
                    <a:off x="7573501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119" name="Прямоугольник 118">
                  <a:extLst>
                    <a:ext uri="{FF2B5EF4-FFF2-40B4-BE49-F238E27FC236}">
                      <a16:creationId xmlns:a16="http://schemas.microsoft.com/office/drawing/2014/main" id="{C7F28004-048A-4C6E-A2BD-397B233A3AC5}"/>
                    </a:ext>
                  </a:extLst>
                </p:cNvPr>
                <p:cNvSpPr/>
                <p:nvPr/>
              </p:nvSpPr>
              <p:spPr>
                <a:xfrm>
                  <a:off x="3788301" y="4428456"/>
                  <a:ext cx="1568707" cy="14287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43036" name="Группа 16">
                  <a:extLst>
                    <a:ext uri="{FF2B5EF4-FFF2-40B4-BE49-F238E27FC236}">
                      <a16:creationId xmlns:a16="http://schemas.microsoft.com/office/drawing/2014/main" id="{2F167848-8547-4AED-B53B-EADCF959B3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57224" y="4429131"/>
                  <a:ext cx="2928950" cy="1428749"/>
                  <a:chOff x="5572132" y="3643313"/>
                  <a:chExt cx="2928971" cy="1428759"/>
                </a:xfrm>
              </p:grpSpPr>
              <p:sp>
                <p:nvSpPr>
                  <p:cNvPr id="121" name="Прямоугольник 120">
                    <a:extLst>
                      <a:ext uri="{FF2B5EF4-FFF2-40B4-BE49-F238E27FC236}">
                        <a16:creationId xmlns:a16="http://schemas.microsoft.com/office/drawing/2014/main" id="{4DF54135-0D7B-44E6-8F7E-17E9CDAF0B55}"/>
                      </a:ext>
                    </a:extLst>
                  </p:cNvPr>
                  <p:cNvSpPr/>
                  <p:nvPr/>
                </p:nvSpPr>
                <p:spPr>
                  <a:xfrm>
                    <a:off x="5572204" y="3642638"/>
                    <a:ext cx="2931025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2" name="Прямая соединительная линия 121">
                    <a:extLst>
                      <a:ext uri="{FF2B5EF4-FFF2-40B4-BE49-F238E27FC236}">
                        <a16:creationId xmlns:a16="http://schemas.microsoft.com/office/drawing/2014/main" id="{DDA7C725-2549-43BD-91FB-3830B55C648D}"/>
                      </a:ext>
                    </a:extLst>
                  </p:cNvPr>
                  <p:cNvCxnSpPr/>
                  <p:nvPr/>
                </p:nvCxnSpPr>
                <p:spPr>
                  <a:xfrm>
                    <a:off x="5572204" y="3642638"/>
                    <a:ext cx="2931025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3" name="Овал 122">
                    <a:extLst>
                      <a:ext uri="{FF2B5EF4-FFF2-40B4-BE49-F238E27FC236}">
                        <a16:creationId xmlns:a16="http://schemas.microsoft.com/office/drawing/2014/main" id="{84E08D4D-6785-4980-92E1-B86427F196B6}"/>
                      </a:ext>
                    </a:extLst>
                  </p:cNvPr>
                  <p:cNvSpPr/>
                  <p:nvPr/>
                </p:nvSpPr>
                <p:spPr>
                  <a:xfrm>
                    <a:off x="7574383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B9754609-22BB-47C5-9AA8-D149DD2132E9}"/>
                  </a:ext>
                </a:extLst>
              </p:cNvPr>
              <p:cNvSpPr/>
              <p:nvPr/>
            </p:nvSpPr>
            <p:spPr>
              <a:xfrm rot="5400000">
                <a:off x="4500150" y="5143098"/>
                <a:ext cx="1785962" cy="7224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38">
            <a:extLst>
              <a:ext uri="{FF2B5EF4-FFF2-40B4-BE49-F238E27FC236}">
                <a16:creationId xmlns:a16="http://schemas.microsoft.com/office/drawing/2014/main" id="{DF2870A1-C2A6-4BE0-A67C-982C04C94A85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43018" name="Рисунок 88" descr="сундук.jpg">
              <a:extLst>
                <a:ext uri="{FF2B5EF4-FFF2-40B4-BE49-F238E27FC236}">
                  <a16:creationId xmlns:a16="http://schemas.microsoft.com/office/drawing/2014/main" id="{51864C9F-E063-4CBB-A0EF-0516EEC0B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019" name="Группа 18">
              <a:extLst>
                <a:ext uri="{FF2B5EF4-FFF2-40B4-BE49-F238E27FC236}">
                  <a16:creationId xmlns:a16="http://schemas.microsoft.com/office/drawing/2014/main" id="{5F30C924-1BBE-434E-BE25-65BEAA0FB3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0" y="4929198"/>
              <a:ext cx="2143113" cy="785800"/>
              <a:chOff x="1071538" y="4286256"/>
              <a:chExt cx="7429532" cy="1785937"/>
            </a:xfrm>
          </p:grpSpPr>
          <p:grpSp>
            <p:nvGrpSpPr>
              <p:cNvPr id="43020" name="Группа 8">
                <a:extLst>
                  <a:ext uri="{FF2B5EF4-FFF2-40B4-BE49-F238E27FC236}">
                    <a16:creationId xmlns:a16="http://schemas.microsoft.com/office/drawing/2014/main" id="{9FEAAA1A-F5A8-4B53-87B9-A35B3A232B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1538" y="4500569"/>
                <a:ext cx="2928950" cy="1428749"/>
                <a:chOff x="571472" y="4429131"/>
                <a:chExt cx="2928970" cy="1428759"/>
              </a:xfrm>
            </p:grpSpPr>
            <p:sp>
              <p:nvSpPr>
                <p:cNvPr id="136" name="Прямоугольник 135">
                  <a:extLst>
                    <a:ext uri="{FF2B5EF4-FFF2-40B4-BE49-F238E27FC236}">
                      <a16:creationId xmlns:a16="http://schemas.microsoft.com/office/drawing/2014/main" id="{7D78F2B4-7FE7-4F26-B481-E9BFC0766DCF}"/>
                    </a:ext>
                  </a:extLst>
                </p:cNvPr>
                <p:cNvSpPr/>
                <p:nvPr/>
              </p:nvSpPr>
              <p:spPr>
                <a:xfrm>
                  <a:off x="571618" y="4427672"/>
                  <a:ext cx="2928277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7" name="Прямая соединительная линия 136">
                  <a:extLst>
                    <a:ext uri="{FF2B5EF4-FFF2-40B4-BE49-F238E27FC236}">
                      <a16:creationId xmlns:a16="http://schemas.microsoft.com/office/drawing/2014/main" id="{D81C8BFF-7A82-4C4D-9CF5-7ACE7F10ED9C}"/>
                    </a:ext>
                  </a:extLst>
                </p:cNvPr>
                <p:cNvCxnSpPr/>
                <p:nvPr/>
              </p:nvCxnSpPr>
              <p:spPr>
                <a:xfrm>
                  <a:off x="571618" y="4427672"/>
                  <a:ext cx="2928277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Овал 137">
                  <a:extLst>
                    <a:ext uri="{FF2B5EF4-FFF2-40B4-BE49-F238E27FC236}">
                      <a16:creationId xmlns:a16="http://schemas.microsoft.com/office/drawing/2014/main" id="{5B2888AE-2F1E-448F-A73D-76B1BB165A4B}"/>
                    </a:ext>
                  </a:extLst>
                </p:cNvPr>
                <p:cNvSpPr/>
                <p:nvPr/>
              </p:nvSpPr>
              <p:spPr>
                <a:xfrm>
                  <a:off x="2569669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0" name="Прямоугольник 129">
                <a:extLst>
                  <a:ext uri="{FF2B5EF4-FFF2-40B4-BE49-F238E27FC236}">
                    <a16:creationId xmlns:a16="http://schemas.microsoft.com/office/drawing/2014/main" id="{5EA96F71-AD10-4915-8D69-B2508E0D2E30}"/>
                  </a:ext>
                </a:extLst>
              </p:cNvPr>
              <p:cNvSpPr/>
              <p:nvPr/>
            </p:nvSpPr>
            <p:spPr>
              <a:xfrm>
                <a:off x="3999941" y="4499109"/>
                <a:ext cx="1574214" cy="14287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pSp>
            <p:nvGrpSpPr>
              <p:cNvPr id="43022" name="Группа 8">
                <a:extLst>
                  <a:ext uri="{FF2B5EF4-FFF2-40B4-BE49-F238E27FC236}">
                    <a16:creationId xmlns:a16="http://schemas.microsoft.com/office/drawing/2014/main" id="{C638CE8D-1A0C-46E9-8260-98C79B8713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72119" y="4500569"/>
                <a:ext cx="2928951" cy="1428749"/>
                <a:chOff x="571459" y="4429131"/>
                <a:chExt cx="2928971" cy="1428759"/>
              </a:xfrm>
            </p:grpSpPr>
            <p:sp>
              <p:nvSpPr>
                <p:cNvPr id="133" name="Прямоугольник 132">
                  <a:extLst>
                    <a:ext uri="{FF2B5EF4-FFF2-40B4-BE49-F238E27FC236}">
                      <a16:creationId xmlns:a16="http://schemas.microsoft.com/office/drawing/2014/main" id="{74EBC671-A03F-4D24-9F3B-7081CA6136C5}"/>
                    </a:ext>
                  </a:extLst>
                </p:cNvPr>
                <p:cNvSpPr/>
                <p:nvPr/>
              </p:nvSpPr>
              <p:spPr>
                <a:xfrm>
                  <a:off x="573494" y="4427672"/>
                  <a:ext cx="2928278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4" name="Прямая соединительная линия 133">
                  <a:extLst>
                    <a:ext uri="{FF2B5EF4-FFF2-40B4-BE49-F238E27FC236}">
                      <a16:creationId xmlns:a16="http://schemas.microsoft.com/office/drawing/2014/main" id="{49780DBE-D02F-448F-A23F-C852B29188CD}"/>
                    </a:ext>
                  </a:extLst>
                </p:cNvPr>
                <p:cNvCxnSpPr/>
                <p:nvPr/>
              </p:nvCxnSpPr>
              <p:spPr>
                <a:xfrm>
                  <a:off x="573494" y="4427672"/>
                  <a:ext cx="2928278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Овал 134">
                  <a:extLst>
                    <a:ext uri="{FF2B5EF4-FFF2-40B4-BE49-F238E27FC236}">
                      <a16:creationId xmlns:a16="http://schemas.microsoft.com/office/drawing/2014/main" id="{0F1D2190-EAEF-42E0-A1D0-15841966853D}"/>
                    </a:ext>
                  </a:extLst>
                </p:cNvPr>
                <p:cNvSpPr/>
                <p:nvPr/>
              </p:nvSpPr>
              <p:spPr>
                <a:xfrm>
                  <a:off x="2571547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BFAA4261-9662-4CC6-BB63-95B10307EE56}"/>
                  </a:ext>
                </a:extLst>
              </p:cNvPr>
              <p:cNvSpPr/>
              <p:nvPr/>
            </p:nvSpPr>
            <p:spPr>
              <a:xfrm rot="5400000">
                <a:off x="4716952" y="5143441"/>
                <a:ext cx="1785962" cy="7155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3" name="Управляющая кнопка: домой 6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71A4DC4B-62FF-411E-8BA0-F08A330855E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9.46102E-7 C 0.00677 0.00671 0.01424 0.01619 0.01927 0.02568 C 0.02361 0.03377 0.02066 0.03331 0.02569 0.03863 C 0.04427 0.05829 0.06788 0.06685 0.09132 0.07009 C 0.09601 0.06963 0.10156 0.07217 0.10538 0.0687 C 0.10729 0.06685 0.10451 0.06037 0.10208 0.06014 C 0.08767 0.05922 0.07344 0.06408 0.05903 0.06593 C 0.0467 0.07287 0.03681 0.08281 0.02569 0.0916 C 0.01337 0.10132 0.01267 0.099 0.00312 0.11173 C 0.00174 0.11844 0.00017 0.12514 -0.00122 0.13185 C -0.00017 0.13995 -0.00069 0.14874 0.00208 0.15614 C 0.00538 0.16493 0.02309 0.16632 0.02795 0.16748 C 0.03299 0.16701 0.03871 0.16979 0.04288 0.16609 C 0.04531 0.16401 0.04462 0.15522 0.04184 0.15475 C 0.0283 0.15244 0.01458 0.15753 0.00104 0.15892 C -0.01528 0.16863 -0.03125 0.17904 -0.0441 0.19616 C -0.04792 0.2223 -0.04688 0.20657 -0.04306 0.24358 C -0.04271 0.24774 -0.03924 0.25006 -0.03767 0.25353 C -0.03576 0.25769 -0.0342 0.26232 -0.03229 0.26648 C -0.02257 0.2873 -0.00538 0.30812 0.01181 0.31807 C 0.02621 0.32639 0.03385 0.32871 0.04722 0.3338 C 0.05625 0.33333 0.08715 0.34143 0.08385 0.32662 C 0.08299 0.32315 0.08003 0.32107 0.07847 0.31807 C 0.07066 0.31899 0.06267 0.31922 0.05486 0.32084 C 0.05035 0.32177 0.04844 0.3294 0.04514 0.3338 C 0.0441 0.33518 0.04184 0.33796 0.04184 0.33796 C 0.03559 0.37289 0.03715 0.35739 0.03976 0.41684 C 0.04028 0.43026 0.04844 0.44437 0.05156 0.45686 C 0.0526 0.46727 0.05347 0.46981 0.05156 0.48138 C 0.05087 0.48508 0.04861 0.48577 0.04722 0.48855 C 0.04323 0.49641 0.04028 0.50266 0.03333 0.50567 C 0.02917 0.51076 0.03108 0.50705 0.03108 0.51862 " pathEditMode="relative" ptsTypes="fffffffffffffffffffffffffffffffA">
                                      <p:cBhvr>
                                        <p:cTn id="2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9A289B00-83C9-46F1-ACE5-EBFF73E6ABD8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68">
            <a:extLst>
              <a:ext uri="{FF2B5EF4-FFF2-40B4-BE49-F238E27FC236}">
                <a16:creationId xmlns:a16="http://schemas.microsoft.com/office/drawing/2014/main" id="{24492BC0-2C3D-4ACB-9AC7-9181625BA096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44086" name="Рисунок 69" descr="сундук.jpg">
              <a:extLst>
                <a:ext uri="{FF2B5EF4-FFF2-40B4-BE49-F238E27FC236}">
                  <a16:creationId xmlns:a16="http://schemas.microsoft.com/office/drawing/2014/main" id="{3A6C6E2F-3C9F-42FF-9C80-28B750419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087" name="Группа 15">
              <a:extLst>
                <a:ext uri="{FF2B5EF4-FFF2-40B4-BE49-F238E27FC236}">
                  <a16:creationId xmlns:a16="http://schemas.microsoft.com/office/drawing/2014/main" id="{BFD3677F-44C4-42D8-BE08-2AB45925F3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44088" name="Группа 5">
                <a:extLst>
                  <a:ext uri="{FF2B5EF4-FFF2-40B4-BE49-F238E27FC236}">
                    <a16:creationId xmlns:a16="http://schemas.microsoft.com/office/drawing/2014/main" id="{49957248-F3EE-4821-B7A0-5109A36774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6" name="Прямоугольник 85">
                  <a:extLst>
                    <a:ext uri="{FF2B5EF4-FFF2-40B4-BE49-F238E27FC236}">
                      <a16:creationId xmlns:a16="http://schemas.microsoft.com/office/drawing/2014/main" id="{1BCFED27-9A2B-424D-9D0C-913F70C3BF97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3837DD3A-0BD8-431F-8B41-45C9D174D77C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4089" name="Группа 8">
                <a:extLst>
                  <a:ext uri="{FF2B5EF4-FFF2-40B4-BE49-F238E27FC236}">
                    <a16:creationId xmlns:a16="http://schemas.microsoft.com/office/drawing/2014/main" id="{564F1EEE-936C-47F5-AAE6-E107320BEF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3" name="Прямоугольник 82">
                  <a:extLst>
                    <a:ext uri="{FF2B5EF4-FFF2-40B4-BE49-F238E27FC236}">
                      <a16:creationId xmlns:a16="http://schemas.microsoft.com/office/drawing/2014/main" id="{13621D1F-BCF0-44A8-8F55-146937AE5C28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4" name="Прямая соединительная линия 83">
                  <a:extLst>
                    <a:ext uri="{FF2B5EF4-FFF2-40B4-BE49-F238E27FC236}">
                      <a16:creationId xmlns:a16="http://schemas.microsoft.com/office/drawing/2014/main" id="{F3A309FF-975F-40D5-BA3E-61DB538AD1C7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A15BE444-ECD7-48AA-8D9E-7C5823DF6C4C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CEFF32AA-3910-4B5B-8115-8DFA57650EF3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110">
            <a:extLst>
              <a:ext uri="{FF2B5EF4-FFF2-40B4-BE49-F238E27FC236}">
                <a16:creationId xmlns:a16="http://schemas.microsoft.com/office/drawing/2014/main" id="{01897CB5-05EF-466D-9653-E589026C096C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44079" name="Рисунок 111" descr="сундук.jpg">
              <a:extLst>
                <a:ext uri="{FF2B5EF4-FFF2-40B4-BE49-F238E27FC236}">
                  <a16:creationId xmlns:a16="http://schemas.microsoft.com/office/drawing/2014/main" id="{66FEACDC-A796-4FFC-A927-A81B91A58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080" name="Группа 11">
              <a:extLst>
                <a:ext uri="{FF2B5EF4-FFF2-40B4-BE49-F238E27FC236}">
                  <a16:creationId xmlns:a16="http://schemas.microsoft.com/office/drawing/2014/main" id="{77358839-39F0-4A5B-BEA8-B723B6F89F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44081" name="Группа 16">
                <a:extLst>
                  <a:ext uri="{FF2B5EF4-FFF2-40B4-BE49-F238E27FC236}">
                    <a16:creationId xmlns:a16="http://schemas.microsoft.com/office/drawing/2014/main" id="{95CED4B1-E5BF-4A86-A895-0C46F83297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6" name="Прямоугольник 115">
                  <a:extLst>
                    <a:ext uri="{FF2B5EF4-FFF2-40B4-BE49-F238E27FC236}">
                      <a16:creationId xmlns:a16="http://schemas.microsoft.com/office/drawing/2014/main" id="{1FE5A385-2C4C-445F-B822-4864BDEA8004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8A53E655-7206-4BA0-B015-7C1A248BF527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117">
                  <a:extLst>
                    <a:ext uri="{FF2B5EF4-FFF2-40B4-BE49-F238E27FC236}">
                      <a16:creationId xmlns:a16="http://schemas.microsoft.com/office/drawing/2014/main" id="{827C9CE3-0000-4FFB-92E6-2C2AE412AF9B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38619ED0-C1E4-4528-BEBF-95ADE9DD7C5B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" name="Группа 75">
            <a:extLst>
              <a:ext uri="{FF2B5EF4-FFF2-40B4-BE49-F238E27FC236}">
                <a16:creationId xmlns:a16="http://schemas.microsoft.com/office/drawing/2014/main" id="{527412B9-1030-464E-B310-E7A74EE48952}"/>
              </a:ext>
            </a:extLst>
          </p:cNvPr>
          <p:cNvGrpSpPr>
            <a:grpSpLocks/>
          </p:cNvGrpSpPr>
          <p:nvPr/>
        </p:nvGrpSpPr>
        <p:grpSpPr bwMode="auto">
          <a:xfrm>
            <a:off x="5929313" y="357188"/>
            <a:ext cx="2778125" cy="2276475"/>
            <a:chOff x="6143636" y="142852"/>
            <a:chExt cx="2777648" cy="2276482"/>
          </a:xfrm>
        </p:grpSpPr>
        <p:pic>
          <p:nvPicPr>
            <p:cNvPr id="44067" name="Рисунок 76" descr="сундук.jpg">
              <a:extLst>
                <a:ext uri="{FF2B5EF4-FFF2-40B4-BE49-F238E27FC236}">
                  <a16:creationId xmlns:a16="http://schemas.microsoft.com/office/drawing/2014/main" id="{D26A1DA0-1095-4FB6-A320-F51D4441A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068" name="Группа 18">
              <a:extLst>
                <a:ext uri="{FF2B5EF4-FFF2-40B4-BE49-F238E27FC236}">
                  <a16:creationId xmlns:a16="http://schemas.microsoft.com/office/drawing/2014/main" id="{DA4C1AE4-0089-41AB-A48D-38341F3191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44069" name="Группа 16">
                <a:extLst>
                  <a:ext uri="{FF2B5EF4-FFF2-40B4-BE49-F238E27FC236}">
                    <a16:creationId xmlns:a16="http://schemas.microsoft.com/office/drawing/2014/main" id="{BB02FB10-3E9B-46D5-8622-6AB197F347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100" name="Прямоугольник 99">
                  <a:extLst>
                    <a:ext uri="{FF2B5EF4-FFF2-40B4-BE49-F238E27FC236}">
                      <a16:creationId xmlns:a16="http://schemas.microsoft.com/office/drawing/2014/main" id="{543B737D-9717-4389-A6CE-BECE4846015F}"/>
                    </a:ext>
                  </a:extLst>
                </p:cNvPr>
                <p:cNvSpPr/>
                <p:nvPr/>
              </p:nvSpPr>
              <p:spPr>
                <a:xfrm>
                  <a:off x="5572010" y="3641854"/>
                  <a:ext cx="2928892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2" name="Прямая соединительная линия 101">
                  <a:extLst>
                    <a:ext uri="{FF2B5EF4-FFF2-40B4-BE49-F238E27FC236}">
                      <a16:creationId xmlns:a16="http://schemas.microsoft.com/office/drawing/2014/main" id="{13B3F7D5-4710-41AD-B523-2DEF5DD41BF5}"/>
                    </a:ext>
                  </a:extLst>
                </p:cNvPr>
                <p:cNvCxnSpPr/>
                <p:nvPr/>
              </p:nvCxnSpPr>
              <p:spPr>
                <a:xfrm>
                  <a:off x="5572010" y="3641854"/>
                  <a:ext cx="2928892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Овал 102">
                  <a:extLst>
                    <a:ext uri="{FF2B5EF4-FFF2-40B4-BE49-F238E27FC236}">
                      <a16:creationId xmlns:a16="http://schemas.microsoft.com/office/drawing/2014/main" id="{2D13C0E6-C909-4AD2-A9BD-89722F651FA6}"/>
                    </a:ext>
                  </a:extLst>
                </p:cNvPr>
                <p:cNvSpPr/>
                <p:nvPr/>
              </p:nvSpPr>
              <p:spPr>
                <a:xfrm>
                  <a:off x="7571770" y="3786172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4070" name="Группа 16">
                <a:extLst>
                  <a:ext uri="{FF2B5EF4-FFF2-40B4-BE49-F238E27FC236}">
                    <a16:creationId xmlns:a16="http://schemas.microsoft.com/office/drawing/2014/main" id="{F722D372-3C29-4B75-9592-1062A06574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90" name="Прямоугольник 89">
                  <a:extLst>
                    <a:ext uri="{FF2B5EF4-FFF2-40B4-BE49-F238E27FC236}">
                      <a16:creationId xmlns:a16="http://schemas.microsoft.com/office/drawing/2014/main" id="{7DF029C0-4FF0-42DF-A979-99A54A501C1B}"/>
                    </a:ext>
                  </a:extLst>
                </p:cNvPr>
                <p:cNvSpPr/>
                <p:nvPr/>
              </p:nvSpPr>
              <p:spPr>
                <a:xfrm>
                  <a:off x="5572093" y="3641854"/>
                  <a:ext cx="2928896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1" name="Прямая соединительная линия 90">
                  <a:extLst>
                    <a:ext uri="{FF2B5EF4-FFF2-40B4-BE49-F238E27FC236}">
                      <a16:creationId xmlns:a16="http://schemas.microsoft.com/office/drawing/2014/main" id="{D0D4D36E-EF29-4579-B427-D18B277FF66A}"/>
                    </a:ext>
                  </a:extLst>
                </p:cNvPr>
                <p:cNvCxnSpPr/>
                <p:nvPr/>
              </p:nvCxnSpPr>
              <p:spPr>
                <a:xfrm>
                  <a:off x="5572093" y="3641854"/>
                  <a:ext cx="2928896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Овал 91">
                  <a:extLst>
                    <a:ext uri="{FF2B5EF4-FFF2-40B4-BE49-F238E27FC236}">
                      <a16:creationId xmlns:a16="http://schemas.microsoft.com/office/drawing/2014/main" id="{3FEB7D9F-D876-4E01-AC8E-52D0DF4DE447}"/>
                    </a:ext>
                  </a:extLst>
                </p:cNvPr>
                <p:cNvSpPr/>
                <p:nvPr/>
              </p:nvSpPr>
              <p:spPr>
                <a:xfrm>
                  <a:off x="7571854" y="3786172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60B566EE-5A1A-437B-A7A2-1BEC757438E0}"/>
                  </a:ext>
                </a:extLst>
              </p:cNvPr>
              <p:cNvSpPr/>
              <p:nvPr/>
            </p:nvSpPr>
            <p:spPr>
              <a:xfrm>
                <a:off x="6429178" y="4356235"/>
                <a:ext cx="1570556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рямоугольник 87">
                <a:extLst>
                  <a:ext uri="{FF2B5EF4-FFF2-40B4-BE49-F238E27FC236}">
                    <a16:creationId xmlns:a16="http://schemas.microsoft.com/office/drawing/2014/main" id="{BDD8462E-178E-441B-80BC-8A0A7D463B07}"/>
                  </a:ext>
                </a:extLst>
              </p:cNvPr>
              <p:cNvSpPr/>
              <p:nvPr/>
            </p:nvSpPr>
            <p:spPr>
              <a:xfrm rot="5400000">
                <a:off x="2642715" y="5000959"/>
                <a:ext cx="1785928" cy="7074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" name="Группа 126">
            <a:extLst>
              <a:ext uri="{FF2B5EF4-FFF2-40B4-BE49-F238E27FC236}">
                <a16:creationId xmlns:a16="http://schemas.microsoft.com/office/drawing/2014/main" id="{87DB35FC-8BA6-401C-92F9-1D356CED6545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44054" name="Рисунок 100" descr="сундук.jpg">
              <a:extLst>
                <a:ext uri="{FF2B5EF4-FFF2-40B4-BE49-F238E27FC236}">
                  <a16:creationId xmlns:a16="http://schemas.microsoft.com/office/drawing/2014/main" id="{99D15FA3-E999-4447-9D2F-78F036C6F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055" name="Группа 19">
              <a:extLst>
                <a:ext uri="{FF2B5EF4-FFF2-40B4-BE49-F238E27FC236}">
                  <a16:creationId xmlns:a16="http://schemas.microsoft.com/office/drawing/2014/main" id="{BE4CA9A3-F362-44FF-942D-A95EAC2DAA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429264"/>
              <a:ext cx="2285990" cy="857238"/>
              <a:chOff x="857224" y="4286256"/>
              <a:chExt cx="7429531" cy="1785937"/>
            </a:xfrm>
          </p:grpSpPr>
          <p:grpSp>
            <p:nvGrpSpPr>
              <p:cNvPr id="44056" name="Группа 8">
                <a:extLst>
                  <a:ext uri="{FF2B5EF4-FFF2-40B4-BE49-F238E27FC236}">
                    <a16:creationId xmlns:a16="http://schemas.microsoft.com/office/drawing/2014/main" id="{32900F47-1078-4BBC-86D8-B4C46A1886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7224" y="4429131"/>
                <a:ext cx="7429531" cy="1428749"/>
                <a:chOff x="857224" y="4429131"/>
                <a:chExt cx="7429531" cy="1428749"/>
              </a:xfrm>
            </p:grpSpPr>
            <p:grpSp>
              <p:nvGrpSpPr>
                <p:cNvPr id="44058" name="Группа 16">
                  <a:extLst>
                    <a:ext uri="{FF2B5EF4-FFF2-40B4-BE49-F238E27FC236}">
                      <a16:creationId xmlns:a16="http://schemas.microsoft.com/office/drawing/2014/main" id="{0CBCA308-750D-466E-AB2B-F8AE3921EF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57806" y="4429131"/>
                  <a:ext cx="2928949" cy="1428749"/>
                  <a:chOff x="5572120" y="3643313"/>
                  <a:chExt cx="2928970" cy="1428759"/>
                </a:xfrm>
              </p:grpSpPr>
              <p:sp>
                <p:nvSpPr>
                  <p:cNvPr id="124" name="Прямоугольник 123">
                    <a:extLst>
                      <a:ext uri="{FF2B5EF4-FFF2-40B4-BE49-F238E27FC236}">
                        <a16:creationId xmlns:a16="http://schemas.microsoft.com/office/drawing/2014/main" id="{453E1CCE-A8E7-4DAE-AA2C-5872CFDEBBC4}"/>
                      </a:ext>
                    </a:extLst>
                  </p:cNvPr>
                  <p:cNvSpPr/>
                  <p:nvPr/>
                </p:nvSpPr>
                <p:spPr>
                  <a:xfrm>
                    <a:off x="5571320" y="3642638"/>
                    <a:ext cx="2931028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5" name="Прямая соединительная линия 124">
                    <a:extLst>
                      <a:ext uri="{FF2B5EF4-FFF2-40B4-BE49-F238E27FC236}">
                        <a16:creationId xmlns:a16="http://schemas.microsoft.com/office/drawing/2014/main" id="{F90371C2-848F-4CD7-B708-89F29A6589A4}"/>
                      </a:ext>
                    </a:extLst>
                  </p:cNvPr>
                  <p:cNvCxnSpPr/>
                  <p:nvPr/>
                </p:nvCxnSpPr>
                <p:spPr>
                  <a:xfrm>
                    <a:off x="5571320" y="3642638"/>
                    <a:ext cx="2931028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6" name="Овал 125">
                    <a:extLst>
                      <a:ext uri="{FF2B5EF4-FFF2-40B4-BE49-F238E27FC236}">
                        <a16:creationId xmlns:a16="http://schemas.microsoft.com/office/drawing/2014/main" id="{7DECE9B6-9731-456D-AB6A-9AD7750B3DDA}"/>
                      </a:ext>
                    </a:extLst>
                  </p:cNvPr>
                  <p:cNvSpPr/>
                  <p:nvPr/>
                </p:nvSpPr>
                <p:spPr>
                  <a:xfrm>
                    <a:off x="7573501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119" name="Прямоугольник 118">
                  <a:extLst>
                    <a:ext uri="{FF2B5EF4-FFF2-40B4-BE49-F238E27FC236}">
                      <a16:creationId xmlns:a16="http://schemas.microsoft.com/office/drawing/2014/main" id="{C624ED92-FE55-4E3F-BB92-44CDA5B1CDBE}"/>
                    </a:ext>
                  </a:extLst>
                </p:cNvPr>
                <p:cNvSpPr/>
                <p:nvPr/>
              </p:nvSpPr>
              <p:spPr>
                <a:xfrm>
                  <a:off x="3788301" y="4428456"/>
                  <a:ext cx="1568707" cy="14287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44060" name="Группа 16">
                  <a:extLst>
                    <a:ext uri="{FF2B5EF4-FFF2-40B4-BE49-F238E27FC236}">
                      <a16:creationId xmlns:a16="http://schemas.microsoft.com/office/drawing/2014/main" id="{C6321AC4-95E7-4DB1-8ADA-311FB42AFB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57224" y="4429131"/>
                  <a:ext cx="2928950" cy="1428749"/>
                  <a:chOff x="5572132" y="3643313"/>
                  <a:chExt cx="2928971" cy="1428759"/>
                </a:xfrm>
              </p:grpSpPr>
              <p:sp>
                <p:nvSpPr>
                  <p:cNvPr id="121" name="Прямоугольник 120">
                    <a:extLst>
                      <a:ext uri="{FF2B5EF4-FFF2-40B4-BE49-F238E27FC236}">
                        <a16:creationId xmlns:a16="http://schemas.microsoft.com/office/drawing/2014/main" id="{237E7650-1C2C-438C-8845-9A1A9FA0FE93}"/>
                      </a:ext>
                    </a:extLst>
                  </p:cNvPr>
                  <p:cNvSpPr/>
                  <p:nvPr/>
                </p:nvSpPr>
                <p:spPr>
                  <a:xfrm>
                    <a:off x="5572204" y="3642638"/>
                    <a:ext cx="2931025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2" name="Прямая соединительная линия 121">
                    <a:extLst>
                      <a:ext uri="{FF2B5EF4-FFF2-40B4-BE49-F238E27FC236}">
                        <a16:creationId xmlns:a16="http://schemas.microsoft.com/office/drawing/2014/main" id="{69E8CEEC-4896-42B8-877C-2F5B1D2D9B0C}"/>
                      </a:ext>
                    </a:extLst>
                  </p:cNvPr>
                  <p:cNvCxnSpPr/>
                  <p:nvPr/>
                </p:nvCxnSpPr>
                <p:spPr>
                  <a:xfrm>
                    <a:off x="5572204" y="3642638"/>
                    <a:ext cx="2931025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3" name="Овал 122">
                    <a:extLst>
                      <a:ext uri="{FF2B5EF4-FFF2-40B4-BE49-F238E27FC236}">
                        <a16:creationId xmlns:a16="http://schemas.microsoft.com/office/drawing/2014/main" id="{11412E8F-D23A-4F05-9E3B-1D17A7A65E90}"/>
                      </a:ext>
                    </a:extLst>
                  </p:cNvPr>
                  <p:cNvSpPr/>
                  <p:nvPr/>
                </p:nvSpPr>
                <p:spPr>
                  <a:xfrm>
                    <a:off x="7574383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F66E9F93-824A-4C70-9969-C2222DF9B9A4}"/>
                  </a:ext>
                </a:extLst>
              </p:cNvPr>
              <p:cNvSpPr/>
              <p:nvPr/>
            </p:nvSpPr>
            <p:spPr>
              <a:xfrm rot="5400000">
                <a:off x="4500150" y="5143098"/>
                <a:ext cx="1785962" cy="7224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38">
            <a:extLst>
              <a:ext uri="{FF2B5EF4-FFF2-40B4-BE49-F238E27FC236}">
                <a16:creationId xmlns:a16="http://schemas.microsoft.com/office/drawing/2014/main" id="{A85BD5F1-E2C1-4C2B-9EBE-737C0CD92C9E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44042" name="Рисунок 88" descr="сундук.jpg">
              <a:extLst>
                <a:ext uri="{FF2B5EF4-FFF2-40B4-BE49-F238E27FC236}">
                  <a16:creationId xmlns:a16="http://schemas.microsoft.com/office/drawing/2014/main" id="{867FD528-777A-4F10-98C8-E56294F83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043" name="Группа 18">
              <a:extLst>
                <a:ext uri="{FF2B5EF4-FFF2-40B4-BE49-F238E27FC236}">
                  <a16:creationId xmlns:a16="http://schemas.microsoft.com/office/drawing/2014/main" id="{160E0EBF-A77A-47ED-A068-36209A67C9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0" y="4929198"/>
              <a:ext cx="2143113" cy="785800"/>
              <a:chOff x="1071538" y="4286256"/>
              <a:chExt cx="7429532" cy="1785937"/>
            </a:xfrm>
          </p:grpSpPr>
          <p:grpSp>
            <p:nvGrpSpPr>
              <p:cNvPr id="44044" name="Группа 8">
                <a:extLst>
                  <a:ext uri="{FF2B5EF4-FFF2-40B4-BE49-F238E27FC236}">
                    <a16:creationId xmlns:a16="http://schemas.microsoft.com/office/drawing/2014/main" id="{BA6A552C-0BBB-4CF4-8133-9900DD51E2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1538" y="4500569"/>
                <a:ext cx="2928950" cy="1428749"/>
                <a:chOff x="571472" y="4429131"/>
                <a:chExt cx="2928970" cy="1428759"/>
              </a:xfrm>
            </p:grpSpPr>
            <p:sp>
              <p:nvSpPr>
                <p:cNvPr id="136" name="Прямоугольник 135">
                  <a:extLst>
                    <a:ext uri="{FF2B5EF4-FFF2-40B4-BE49-F238E27FC236}">
                      <a16:creationId xmlns:a16="http://schemas.microsoft.com/office/drawing/2014/main" id="{BB6972C5-5E3E-4B55-A2B5-487D861BC02A}"/>
                    </a:ext>
                  </a:extLst>
                </p:cNvPr>
                <p:cNvSpPr/>
                <p:nvPr/>
              </p:nvSpPr>
              <p:spPr>
                <a:xfrm>
                  <a:off x="571618" y="4427672"/>
                  <a:ext cx="2928277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7" name="Прямая соединительная линия 136">
                  <a:extLst>
                    <a:ext uri="{FF2B5EF4-FFF2-40B4-BE49-F238E27FC236}">
                      <a16:creationId xmlns:a16="http://schemas.microsoft.com/office/drawing/2014/main" id="{0551F50E-FF8C-40B3-877C-33675E2D57B5}"/>
                    </a:ext>
                  </a:extLst>
                </p:cNvPr>
                <p:cNvCxnSpPr/>
                <p:nvPr/>
              </p:nvCxnSpPr>
              <p:spPr>
                <a:xfrm>
                  <a:off x="571618" y="4427672"/>
                  <a:ext cx="2928277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Овал 137">
                  <a:extLst>
                    <a:ext uri="{FF2B5EF4-FFF2-40B4-BE49-F238E27FC236}">
                      <a16:creationId xmlns:a16="http://schemas.microsoft.com/office/drawing/2014/main" id="{E3F2BB03-C6F5-4AF8-B687-BD9D2081927A}"/>
                    </a:ext>
                  </a:extLst>
                </p:cNvPr>
                <p:cNvSpPr/>
                <p:nvPr/>
              </p:nvSpPr>
              <p:spPr>
                <a:xfrm>
                  <a:off x="2569669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0" name="Прямоугольник 129">
                <a:extLst>
                  <a:ext uri="{FF2B5EF4-FFF2-40B4-BE49-F238E27FC236}">
                    <a16:creationId xmlns:a16="http://schemas.microsoft.com/office/drawing/2014/main" id="{33968391-3895-401B-A98B-9AED24D437A3}"/>
                  </a:ext>
                </a:extLst>
              </p:cNvPr>
              <p:cNvSpPr/>
              <p:nvPr/>
            </p:nvSpPr>
            <p:spPr>
              <a:xfrm>
                <a:off x="3999941" y="4499109"/>
                <a:ext cx="1574214" cy="14287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pSp>
            <p:nvGrpSpPr>
              <p:cNvPr id="44046" name="Группа 8">
                <a:extLst>
                  <a:ext uri="{FF2B5EF4-FFF2-40B4-BE49-F238E27FC236}">
                    <a16:creationId xmlns:a16="http://schemas.microsoft.com/office/drawing/2014/main" id="{F2AB4ABC-37FE-4E75-8AE6-964DF7E1A2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72119" y="4500569"/>
                <a:ext cx="2928951" cy="1428749"/>
                <a:chOff x="571459" y="4429131"/>
                <a:chExt cx="2928971" cy="1428759"/>
              </a:xfrm>
            </p:grpSpPr>
            <p:sp>
              <p:nvSpPr>
                <p:cNvPr id="133" name="Прямоугольник 132">
                  <a:extLst>
                    <a:ext uri="{FF2B5EF4-FFF2-40B4-BE49-F238E27FC236}">
                      <a16:creationId xmlns:a16="http://schemas.microsoft.com/office/drawing/2014/main" id="{553229A4-FF4C-482D-B525-4C1589B089B2}"/>
                    </a:ext>
                  </a:extLst>
                </p:cNvPr>
                <p:cNvSpPr/>
                <p:nvPr/>
              </p:nvSpPr>
              <p:spPr>
                <a:xfrm>
                  <a:off x="573494" y="4427672"/>
                  <a:ext cx="2928278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4" name="Прямая соединительная линия 133">
                  <a:extLst>
                    <a:ext uri="{FF2B5EF4-FFF2-40B4-BE49-F238E27FC236}">
                      <a16:creationId xmlns:a16="http://schemas.microsoft.com/office/drawing/2014/main" id="{37DEA4C8-E901-411F-ACC9-FDA519369376}"/>
                    </a:ext>
                  </a:extLst>
                </p:cNvPr>
                <p:cNvCxnSpPr/>
                <p:nvPr/>
              </p:nvCxnSpPr>
              <p:spPr>
                <a:xfrm>
                  <a:off x="573494" y="4427672"/>
                  <a:ext cx="2928278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Овал 134">
                  <a:extLst>
                    <a:ext uri="{FF2B5EF4-FFF2-40B4-BE49-F238E27FC236}">
                      <a16:creationId xmlns:a16="http://schemas.microsoft.com/office/drawing/2014/main" id="{7E09D6F6-2F31-4FE3-930A-93B2C8E34CD0}"/>
                    </a:ext>
                  </a:extLst>
                </p:cNvPr>
                <p:cNvSpPr/>
                <p:nvPr/>
              </p:nvSpPr>
              <p:spPr>
                <a:xfrm>
                  <a:off x="2571547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23ED3F99-8522-43CA-BCE2-5C59B5B3EA94}"/>
                  </a:ext>
                </a:extLst>
              </p:cNvPr>
              <p:cNvSpPr/>
              <p:nvPr/>
            </p:nvSpPr>
            <p:spPr>
              <a:xfrm rot="5400000">
                <a:off x="4716952" y="5143441"/>
                <a:ext cx="1785962" cy="7155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pic>
        <p:nvPicPr>
          <p:cNvPr id="63" name="Рисунок 62" descr="лыжи.jpg">
            <a:extLst>
              <a:ext uri="{FF2B5EF4-FFF2-40B4-BE49-F238E27FC236}">
                <a16:creationId xmlns:a16="http://schemas.microsoft.com/office/drawing/2014/main" id="{C84D2FB7-EB6E-4C02-A4B1-6B4C3D5D1D1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858838"/>
            <a:ext cx="1250950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Управляющая кнопка: домой 63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2B77472-72E1-4202-9604-DD3730E8413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6.03747E-6 C -0.00261 0.00809 -0.00573 0.01526 -0.00868 0.02312 C -0.00972 0.0259 -0.01198 0.03168 -0.01198 0.03168 C -0.0125 0.03793 -0.01511 0.04394 -0.01511 0.05019 C -0.01511 0.07124 -0.01476 0.08859 -0.01077 0.10756 C -0.01077 0.11473 0.00486 0.23131 -0.02795 0.25375 C -0.03247 0.25676 -0.03924 0.25699 -0.0441 0.25792 C -0.08195 0.2563 -0.09931 0.2556 -0.13021 0.25074 C -0.14097 0.25121 -0.15191 0.25005 -0.1625 0.25213 C -0.16511 0.2526 -0.16667 0.2563 -0.16893 0.25792 C -0.17622 0.26347 -0.18472 0.27133 -0.19254 0.27526 C -0.19462 0.27619 -0.19688 0.27596 -0.19896 0.27665 C -0.20157 0.27735 -0.21077 0.28244 -0.21077 0.28244 C -0.21893 0.2866 -0.229 0.28868 -0.23768 0.29099 C -0.24497 0.30002 -0.25886 0.29978 -0.26788 0.30534 C -0.27275 0.30834 -0.27709 0.31228 -0.28177 0.31528 C -0.28316 0.31621 -0.28611 0.31806 -0.28611 0.31806 C -0.29097 0.32454 -0.29288 0.33309 -0.29792 0.33957 C -0.29913 0.34443 -0.29983 0.34929 -0.30122 0.35391 C -0.30191 0.37288 -0.30278 0.39717 -0.3066 0.41568 C -0.31059 0.46449 -0.30226 0.51607 -0.31407 0.56303 C -0.3158 0.58315 -0.32257 0.60467 -0.30764 0.61762 C -0.304 0.62086 -0.30261 0.6234 -0.29792 0.6234 " pathEditMode="relative" ptsTypes="ffffffffffffffffffffffA">
                                      <p:cBhvr>
                                        <p:cTn id="2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61" descr="карга.jpg">
            <a:extLst>
              <a:ext uri="{FF2B5EF4-FFF2-40B4-BE49-F238E27FC236}">
                <a16:creationId xmlns:a16="http://schemas.microsoft.com/office/drawing/2014/main" id="{0ABD887F-9266-4E93-9030-59F2395EAAD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785813"/>
            <a:ext cx="1671638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EBF17A1A-7680-420F-B917-4A111E228122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68">
            <a:extLst>
              <a:ext uri="{FF2B5EF4-FFF2-40B4-BE49-F238E27FC236}">
                <a16:creationId xmlns:a16="http://schemas.microsoft.com/office/drawing/2014/main" id="{D12C443D-77C9-4712-9629-2FBC0D382960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45110" name="Рисунок 69" descr="сундук.jpg">
              <a:extLst>
                <a:ext uri="{FF2B5EF4-FFF2-40B4-BE49-F238E27FC236}">
                  <a16:creationId xmlns:a16="http://schemas.microsoft.com/office/drawing/2014/main" id="{B5C33CDC-42D0-43C5-8004-0350180F1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111" name="Группа 15">
              <a:extLst>
                <a:ext uri="{FF2B5EF4-FFF2-40B4-BE49-F238E27FC236}">
                  <a16:creationId xmlns:a16="http://schemas.microsoft.com/office/drawing/2014/main" id="{3DFAFA83-AD8A-4005-8A12-9AF7371743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45112" name="Группа 5">
                <a:extLst>
                  <a:ext uri="{FF2B5EF4-FFF2-40B4-BE49-F238E27FC236}">
                    <a16:creationId xmlns:a16="http://schemas.microsoft.com/office/drawing/2014/main" id="{BD655456-F6BF-4B5D-9057-ACEA8EF4BD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6" name="Прямоугольник 85">
                  <a:extLst>
                    <a:ext uri="{FF2B5EF4-FFF2-40B4-BE49-F238E27FC236}">
                      <a16:creationId xmlns:a16="http://schemas.microsoft.com/office/drawing/2014/main" id="{79B5F9F6-5CEF-4058-844E-1E2AE5A38E27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C75F0E78-B1DA-4EC9-96C7-01D7542D4A5E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5113" name="Группа 8">
                <a:extLst>
                  <a:ext uri="{FF2B5EF4-FFF2-40B4-BE49-F238E27FC236}">
                    <a16:creationId xmlns:a16="http://schemas.microsoft.com/office/drawing/2014/main" id="{15ADC1E3-97BE-4A54-818A-BD45C82A8D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3" name="Прямоугольник 82">
                  <a:extLst>
                    <a:ext uri="{FF2B5EF4-FFF2-40B4-BE49-F238E27FC236}">
                      <a16:creationId xmlns:a16="http://schemas.microsoft.com/office/drawing/2014/main" id="{4097096C-8C4C-48C4-A972-86D9A92D90E7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4" name="Прямая соединительная линия 83">
                  <a:extLst>
                    <a:ext uri="{FF2B5EF4-FFF2-40B4-BE49-F238E27FC236}">
                      <a16:creationId xmlns:a16="http://schemas.microsoft.com/office/drawing/2014/main" id="{4AFC5EB8-84E4-403F-9C3B-77B4EDCD8C6C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A2FD0166-6EEC-46E6-8CB4-1157EEC96934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9952B6CC-D255-4D7D-BC7C-B808A8FD0F3F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110">
            <a:extLst>
              <a:ext uri="{FF2B5EF4-FFF2-40B4-BE49-F238E27FC236}">
                <a16:creationId xmlns:a16="http://schemas.microsoft.com/office/drawing/2014/main" id="{B7C6A154-90DC-478F-A941-8D12AA3F857B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45103" name="Рисунок 111" descr="сундук.jpg">
              <a:extLst>
                <a:ext uri="{FF2B5EF4-FFF2-40B4-BE49-F238E27FC236}">
                  <a16:creationId xmlns:a16="http://schemas.microsoft.com/office/drawing/2014/main" id="{9DC28FB2-9089-4B49-BFBC-1E1377962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104" name="Группа 11">
              <a:extLst>
                <a:ext uri="{FF2B5EF4-FFF2-40B4-BE49-F238E27FC236}">
                  <a16:creationId xmlns:a16="http://schemas.microsoft.com/office/drawing/2014/main" id="{35CB2040-C513-439F-BF1A-785EFC7FAA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45105" name="Группа 16">
                <a:extLst>
                  <a:ext uri="{FF2B5EF4-FFF2-40B4-BE49-F238E27FC236}">
                    <a16:creationId xmlns:a16="http://schemas.microsoft.com/office/drawing/2014/main" id="{99B0073E-76B7-4418-AD9E-EB32D67D10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6" name="Прямоугольник 115">
                  <a:extLst>
                    <a:ext uri="{FF2B5EF4-FFF2-40B4-BE49-F238E27FC236}">
                      <a16:creationId xmlns:a16="http://schemas.microsoft.com/office/drawing/2014/main" id="{EEC2CC95-621A-4922-8EDC-23D5E6256602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C1AD3738-766A-47F1-9E53-8A717EA3203A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117">
                  <a:extLst>
                    <a:ext uri="{FF2B5EF4-FFF2-40B4-BE49-F238E27FC236}">
                      <a16:creationId xmlns:a16="http://schemas.microsoft.com/office/drawing/2014/main" id="{066F49F7-B63B-4AB7-A135-32B4A38F62B1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F176F83D-5B96-4CCF-A7B1-916A9A4EAC2C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" name="Группа 75">
            <a:extLst>
              <a:ext uri="{FF2B5EF4-FFF2-40B4-BE49-F238E27FC236}">
                <a16:creationId xmlns:a16="http://schemas.microsoft.com/office/drawing/2014/main" id="{490BAA45-E50D-4919-84E9-0497FCA03927}"/>
              </a:ext>
            </a:extLst>
          </p:cNvPr>
          <p:cNvGrpSpPr>
            <a:grpSpLocks/>
          </p:cNvGrpSpPr>
          <p:nvPr/>
        </p:nvGrpSpPr>
        <p:grpSpPr bwMode="auto">
          <a:xfrm>
            <a:off x="5929313" y="357188"/>
            <a:ext cx="2778125" cy="2276475"/>
            <a:chOff x="6143636" y="142852"/>
            <a:chExt cx="2777648" cy="2276482"/>
          </a:xfrm>
        </p:grpSpPr>
        <p:pic>
          <p:nvPicPr>
            <p:cNvPr id="45091" name="Рисунок 76" descr="сундук.jpg">
              <a:extLst>
                <a:ext uri="{FF2B5EF4-FFF2-40B4-BE49-F238E27FC236}">
                  <a16:creationId xmlns:a16="http://schemas.microsoft.com/office/drawing/2014/main" id="{1D4437EF-7AD3-45B8-A266-3EE826A46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92" name="Группа 18">
              <a:extLst>
                <a:ext uri="{FF2B5EF4-FFF2-40B4-BE49-F238E27FC236}">
                  <a16:creationId xmlns:a16="http://schemas.microsoft.com/office/drawing/2014/main" id="{33697650-E4D8-471C-8417-5F488F7476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45093" name="Группа 16">
                <a:extLst>
                  <a:ext uri="{FF2B5EF4-FFF2-40B4-BE49-F238E27FC236}">
                    <a16:creationId xmlns:a16="http://schemas.microsoft.com/office/drawing/2014/main" id="{B4652070-9D10-4D94-BC2E-4609D4354B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100" name="Прямоугольник 99">
                  <a:extLst>
                    <a:ext uri="{FF2B5EF4-FFF2-40B4-BE49-F238E27FC236}">
                      <a16:creationId xmlns:a16="http://schemas.microsoft.com/office/drawing/2014/main" id="{3494F748-2967-4DA0-8805-5E0609B4B035}"/>
                    </a:ext>
                  </a:extLst>
                </p:cNvPr>
                <p:cNvSpPr/>
                <p:nvPr/>
              </p:nvSpPr>
              <p:spPr>
                <a:xfrm>
                  <a:off x="5572010" y="3641854"/>
                  <a:ext cx="2928892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2" name="Прямая соединительная линия 101">
                  <a:extLst>
                    <a:ext uri="{FF2B5EF4-FFF2-40B4-BE49-F238E27FC236}">
                      <a16:creationId xmlns:a16="http://schemas.microsoft.com/office/drawing/2014/main" id="{4AE566C3-B423-4530-9BFC-ED16A5E55CE4}"/>
                    </a:ext>
                  </a:extLst>
                </p:cNvPr>
                <p:cNvCxnSpPr/>
                <p:nvPr/>
              </p:nvCxnSpPr>
              <p:spPr>
                <a:xfrm>
                  <a:off x="5572010" y="3641854"/>
                  <a:ext cx="2928892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Овал 102">
                  <a:extLst>
                    <a:ext uri="{FF2B5EF4-FFF2-40B4-BE49-F238E27FC236}">
                      <a16:creationId xmlns:a16="http://schemas.microsoft.com/office/drawing/2014/main" id="{01687EE3-A1DB-458D-A2D4-6A1B03ADFD2D}"/>
                    </a:ext>
                  </a:extLst>
                </p:cNvPr>
                <p:cNvSpPr/>
                <p:nvPr/>
              </p:nvSpPr>
              <p:spPr>
                <a:xfrm>
                  <a:off x="7571770" y="3786172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5094" name="Группа 16">
                <a:extLst>
                  <a:ext uri="{FF2B5EF4-FFF2-40B4-BE49-F238E27FC236}">
                    <a16:creationId xmlns:a16="http://schemas.microsoft.com/office/drawing/2014/main" id="{836D5B53-AD01-47A7-9DBE-8B3C172C99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90" name="Прямоугольник 89">
                  <a:extLst>
                    <a:ext uri="{FF2B5EF4-FFF2-40B4-BE49-F238E27FC236}">
                      <a16:creationId xmlns:a16="http://schemas.microsoft.com/office/drawing/2014/main" id="{D703F432-32C3-49EC-B9CF-90028E657C94}"/>
                    </a:ext>
                  </a:extLst>
                </p:cNvPr>
                <p:cNvSpPr/>
                <p:nvPr/>
              </p:nvSpPr>
              <p:spPr>
                <a:xfrm>
                  <a:off x="5572093" y="3641854"/>
                  <a:ext cx="2928896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1" name="Прямая соединительная линия 90">
                  <a:extLst>
                    <a:ext uri="{FF2B5EF4-FFF2-40B4-BE49-F238E27FC236}">
                      <a16:creationId xmlns:a16="http://schemas.microsoft.com/office/drawing/2014/main" id="{8B59E6A4-0805-465B-8CED-E96CC8E0316C}"/>
                    </a:ext>
                  </a:extLst>
                </p:cNvPr>
                <p:cNvCxnSpPr/>
                <p:nvPr/>
              </p:nvCxnSpPr>
              <p:spPr>
                <a:xfrm>
                  <a:off x="5572093" y="3641854"/>
                  <a:ext cx="2928896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Овал 91">
                  <a:extLst>
                    <a:ext uri="{FF2B5EF4-FFF2-40B4-BE49-F238E27FC236}">
                      <a16:creationId xmlns:a16="http://schemas.microsoft.com/office/drawing/2014/main" id="{785D63FC-DAF1-40DE-B0B7-C17E1129EEE3}"/>
                    </a:ext>
                  </a:extLst>
                </p:cNvPr>
                <p:cNvSpPr/>
                <p:nvPr/>
              </p:nvSpPr>
              <p:spPr>
                <a:xfrm>
                  <a:off x="7571854" y="3786172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E8E7D90E-71A7-464A-90C9-89B67D832C78}"/>
                  </a:ext>
                </a:extLst>
              </p:cNvPr>
              <p:cNvSpPr/>
              <p:nvPr/>
            </p:nvSpPr>
            <p:spPr>
              <a:xfrm>
                <a:off x="6429178" y="4356235"/>
                <a:ext cx="1570556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рямоугольник 87">
                <a:extLst>
                  <a:ext uri="{FF2B5EF4-FFF2-40B4-BE49-F238E27FC236}">
                    <a16:creationId xmlns:a16="http://schemas.microsoft.com/office/drawing/2014/main" id="{0E71E41D-6F41-4209-AB27-D0DB83282417}"/>
                  </a:ext>
                </a:extLst>
              </p:cNvPr>
              <p:cNvSpPr/>
              <p:nvPr/>
            </p:nvSpPr>
            <p:spPr>
              <a:xfrm rot="5400000">
                <a:off x="2642715" y="5000959"/>
                <a:ext cx="1785928" cy="7074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" name="Группа 126">
            <a:extLst>
              <a:ext uri="{FF2B5EF4-FFF2-40B4-BE49-F238E27FC236}">
                <a16:creationId xmlns:a16="http://schemas.microsoft.com/office/drawing/2014/main" id="{FC7D6DA6-0FB3-479D-951B-7CA91C35A531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45078" name="Рисунок 100" descr="сундук.jpg">
              <a:extLst>
                <a:ext uri="{FF2B5EF4-FFF2-40B4-BE49-F238E27FC236}">
                  <a16:creationId xmlns:a16="http://schemas.microsoft.com/office/drawing/2014/main" id="{955BE2D0-B608-465D-AF97-9ED00AAC2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79" name="Группа 19">
              <a:extLst>
                <a:ext uri="{FF2B5EF4-FFF2-40B4-BE49-F238E27FC236}">
                  <a16:creationId xmlns:a16="http://schemas.microsoft.com/office/drawing/2014/main" id="{11B0391D-4C65-4085-B90A-9EA818A71C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429264"/>
              <a:ext cx="2285990" cy="857238"/>
              <a:chOff x="857224" y="4286256"/>
              <a:chExt cx="7429531" cy="1785937"/>
            </a:xfrm>
          </p:grpSpPr>
          <p:grpSp>
            <p:nvGrpSpPr>
              <p:cNvPr id="45080" name="Группа 8">
                <a:extLst>
                  <a:ext uri="{FF2B5EF4-FFF2-40B4-BE49-F238E27FC236}">
                    <a16:creationId xmlns:a16="http://schemas.microsoft.com/office/drawing/2014/main" id="{34537569-D71F-486B-A600-270FE35000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7224" y="4429131"/>
                <a:ext cx="7429531" cy="1428749"/>
                <a:chOff x="857224" y="4429131"/>
                <a:chExt cx="7429531" cy="1428749"/>
              </a:xfrm>
            </p:grpSpPr>
            <p:grpSp>
              <p:nvGrpSpPr>
                <p:cNvPr id="45082" name="Группа 16">
                  <a:extLst>
                    <a:ext uri="{FF2B5EF4-FFF2-40B4-BE49-F238E27FC236}">
                      <a16:creationId xmlns:a16="http://schemas.microsoft.com/office/drawing/2014/main" id="{CDC070FD-AE19-4BDD-98D5-E0164A712E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57806" y="4429131"/>
                  <a:ext cx="2928949" cy="1428749"/>
                  <a:chOff x="5572120" y="3643313"/>
                  <a:chExt cx="2928970" cy="1428759"/>
                </a:xfrm>
              </p:grpSpPr>
              <p:sp>
                <p:nvSpPr>
                  <p:cNvPr id="124" name="Прямоугольник 123">
                    <a:extLst>
                      <a:ext uri="{FF2B5EF4-FFF2-40B4-BE49-F238E27FC236}">
                        <a16:creationId xmlns:a16="http://schemas.microsoft.com/office/drawing/2014/main" id="{0232685D-1A70-40BE-862C-7AA436F968FB}"/>
                      </a:ext>
                    </a:extLst>
                  </p:cNvPr>
                  <p:cNvSpPr/>
                  <p:nvPr/>
                </p:nvSpPr>
                <p:spPr>
                  <a:xfrm>
                    <a:off x="5571320" y="3642638"/>
                    <a:ext cx="2931028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5" name="Прямая соединительная линия 124">
                    <a:extLst>
                      <a:ext uri="{FF2B5EF4-FFF2-40B4-BE49-F238E27FC236}">
                        <a16:creationId xmlns:a16="http://schemas.microsoft.com/office/drawing/2014/main" id="{9A55364E-90B8-49E8-B82A-8CC658B1E8BB}"/>
                      </a:ext>
                    </a:extLst>
                  </p:cNvPr>
                  <p:cNvCxnSpPr/>
                  <p:nvPr/>
                </p:nvCxnSpPr>
                <p:spPr>
                  <a:xfrm>
                    <a:off x="5571320" y="3642638"/>
                    <a:ext cx="2931028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6" name="Овал 125">
                    <a:extLst>
                      <a:ext uri="{FF2B5EF4-FFF2-40B4-BE49-F238E27FC236}">
                        <a16:creationId xmlns:a16="http://schemas.microsoft.com/office/drawing/2014/main" id="{2BE49DFA-3D23-4DB6-A9CF-331FBC92933B}"/>
                      </a:ext>
                    </a:extLst>
                  </p:cNvPr>
                  <p:cNvSpPr/>
                  <p:nvPr/>
                </p:nvSpPr>
                <p:spPr>
                  <a:xfrm>
                    <a:off x="7573501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119" name="Прямоугольник 118">
                  <a:extLst>
                    <a:ext uri="{FF2B5EF4-FFF2-40B4-BE49-F238E27FC236}">
                      <a16:creationId xmlns:a16="http://schemas.microsoft.com/office/drawing/2014/main" id="{78DAEEEC-A16D-4320-88DC-606CC273997F}"/>
                    </a:ext>
                  </a:extLst>
                </p:cNvPr>
                <p:cNvSpPr/>
                <p:nvPr/>
              </p:nvSpPr>
              <p:spPr>
                <a:xfrm>
                  <a:off x="3788301" y="4428456"/>
                  <a:ext cx="1568707" cy="14287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45084" name="Группа 16">
                  <a:extLst>
                    <a:ext uri="{FF2B5EF4-FFF2-40B4-BE49-F238E27FC236}">
                      <a16:creationId xmlns:a16="http://schemas.microsoft.com/office/drawing/2014/main" id="{CF392CA9-139E-499C-9009-F7F7F6EA54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57224" y="4429131"/>
                  <a:ext cx="2928950" cy="1428749"/>
                  <a:chOff x="5572132" y="3643313"/>
                  <a:chExt cx="2928971" cy="1428759"/>
                </a:xfrm>
              </p:grpSpPr>
              <p:sp>
                <p:nvSpPr>
                  <p:cNvPr id="121" name="Прямоугольник 120">
                    <a:extLst>
                      <a:ext uri="{FF2B5EF4-FFF2-40B4-BE49-F238E27FC236}">
                        <a16:creationId xmlns:a16="http://schemas.microsoft.com/office/drawing/2014/main" id="{9B746483-FCAF-49E4-9241-851F72A29774}"/>
                      </a:ext>
                    </a:extLst>
                  </p:cNvPr>
                  <p:cNvSpPr/>
                  <p:nvPr/>
                </p:nvSpPr>
                <p:spPr>
                  <a:xfrm>
                    <a:off x="5572204" y="3642638"/>
                    <a:ext cx="2931025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2" name="Прямая соединительная линия 121">
                    <a:extLst>
                      <a:ext uri="{FF2B5EF4-FFF2-40B4-BE49-F238E27FC236}">
                        <a16:creationId xmlns:a16="http://schemas.microsoft.com/office/drawing/2014/main" id="{75F929EA-E4B0-43DF-BF65-6136176C24CC}"/>
                      </a:ext>
                    </a:extLst>
                  </p:cNvPr>
                  <p:cNvCxnSpPr/>
                  <p:nvPr/>
                </p:nvCxnSpPr>
                <p:spPr>
                  <a:xfrm>
                    <a:off x="5572204" y="3642638"/>
                    <a:ext cx="2931025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3" name="Овал 122">
                    <a:extLst>
                      <a:ext uri="{FF2B5EF4-FFF2-40B4-BE49-F238E27FC236}">
                        <a16:creationId xmlns:a16="http://schemas.microsoft.com/office/drawing/2014/main" id="{2D53374F-3B51-479D-94EF-BAA06D55F569}"/>
                      </a:ext>
                    </a:extLst>
                  </p:cNvPr>
                  <p:cNvSpPr/>
                  <p:nvPr/>
                </p:nvSpPr>
                <p:spPr>
                  <a:xfrm>
                    <a:off x="7574383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579E262C-84EA-48CF-9337-33B1138B7307}"/>
                  </a:ext>
                </a:extLst>
              </p:cNvPr>
              <p:cNvSpPr/>
              <p:nvPr/>
            </p:nvSpPr>
            <p:spPr>
              <a:xfrm rot="5400000">
                <a:off x="4500150" y="5143098"/>
                <a:ext cx="1785962" cy="7224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38">
            <a:extLst>
              <a:ext uri="{FF2B5EF4-FFF2-40B4-BE49-F238E27FC236}">
                <a16:creationId xmlns:a16="http://schemas.microsoft.com/office/drawing/2014/main" id="{E70C2824-288D-41D0-90A0-78D5F7F80D0D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45066" name="Рисунок 88" descr="сундук.jpg">
              <a:extLst>
                <a:ext uri="{FF2B5EF4-FFF2-40B4-BE49-F238E27FC236}">
                  <a16:creationId xmlns:a16="http://schemas.microsoft.com/office/drawing/2014/main" id="{5D13FB87-A0BB-46EF-95E8-77DA4389A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67" name="Группа 18">
              <a:extLst>
                <a:ext uri="{FF2B5EF4-FFF2-40B4-BE49-F238E27FC236}">
                  <a16:creationId xmlns:a16="http://schemas.microsoft.com/office/drawing/2014/main" id="{48696406-46C0-4716-91F0-0ACA90E153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0" y="4929198"/>
              <a:ext cx="2143113" cy="785800"/>
              <a:chOff x="1071538" y="4286256"/>
              <a:chExt cx="7429532" cy="1785937"/>
            </a:xfrm>
          </p:grpSpPr>
          <p:grpSp>
            <p:nvGrpSpPr>
              <p:cNvPr id="45068" name="Группа 8">
                <a:extLst>
                  <a:ext uri="{FF2B5EF4-FFF2-40B4-BE49-F238E27FC236}">
                    <a16:creationId xmlns:a16="http://schemas.microsoft.com/office/drawing/2014/main" id="{C96E9B1E-1956-4895-8B09-0DF6A25A2D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1538" y="4500569"/>
                <a:ext cx="2928950" cy="1428749"/>
                <a:chOff x="571472" y="4429131"/>
                <a:chExt cx="2928970" cy="1428759"/>
              </a:xfrm>
            </p:grpSpPr>
            <p:sp>
              <p:nvSpPr>
                <p:cNvPr id="136" name="Прямоугольник 135">
                  <a:extLst>
                    <a:ext uri="{FF2B5EF4-FFF2-40B4-BE49-F238E27FC236}">
                      <a16:creationId xmlns:a16="http://schemas.microsoft.com/office/drawing/2014/main" id="{B15D463D-C0BA-4571-A9DF-B1E2A6518D07}"/>
                    </a:ext>
                  </a:extLst>
                </p:cNvPr>
                <p:cNvSpPr/>
                <p:nvPr/>
              </p:nvSpPr>
              <p:spPr>
                <a:xfrm>
                  <a:off x="571618" y="4427672"/>
                  <a:ext cx="2928277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7" name="Прямая соединительная линия 136">
                  <a:extLst>
                    <a:ext uri="{FF2B5EF4-FFF2-40B4-BE49-F238E27FC236}">
                      <a16:creationId xmlns:a16="http://schemas.microsoft.com/office/drawing/2014/main" id="{AFC86C82-C6F7-4851-B9C1-AB406AD1D270}"/>
                    </a:ext>
                  </a:extLst>
                </p:cNvPr>
                <p:cNvCxnSpPr/>
                <p:nvPr/>
              </p:nvCxnSpPr>
              <p:spPr>
                <a:xfrm>
                  <a:off x="571618" y="4427672"/>
                  <a:ext cx="2928277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Овал 137">
                  <a:extLst>
                    <a:ext uri="{FF2B5EF4-FFF2-40B4-BE49-F238E27FC236}">
                      <a16:creationId xmlns:a16="http://schemas.microsoft.com/office/drawing/2014/main" id="{60E11874-DED5-49EF-BCE6-842A5E80A4D4}"/>
                    </a:ext>
                  </a:extLst>
                </p:cNvPr>
                <p:cNvSpPr/>
                <p:nvPr/>
              </p:nvSpPr>
              <p:spPr>
                <a:xfrm>
                  <a:off x="2569669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0" name="Прямоугольник 129">
                <a:extLst>
                  <a:ext uri="{FF2B5EF4-FFF2-40B4-BE49-F238E27FC236}">
                    <a16:creationId xmlns:a16="http://schemas.microsoft.com/office/drawing/2014/main" id="{698E8C20-D127-469B-9096-4A65AAFFBCDE}"/>
                  </a:ext>
                </a:extLst>
              </p:cNvPr>
              <p:cNvSpPr/>
              <p:nvPr/>
            </p:nvSpPr>
            <p:spPr>
              <a:xfrm>
                <a:off x="3999941" y="4499109"/>
                <a:ext cx="1574214" cy="14287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pSp>
            <p:nvGrpSpPr>
              <p:cNvPr id="45070" name="Группа 8">
                <a:extLst>
                  <a:ext uri="{FF2B5EF4-FFF2-40B4-BE49-F238E27FC236}">
                    <a16:creationId xmlns:a16="http://schemas.microsoft.com/office/drawing/2014/main" id="{C9F56868-69F6-472D-8552-47C61E5AC8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72119" y="4500569"/>
                <a:ext cx="2928951" cy="1428749"/>
                <a:chOff x="571459" y="4429131"/>
                <a:chExt cx="2928971" cy="1428759"/>
              </a:xfrm>
            </p:grpSpPr>
            <p:sp>
              <p:nvSpPr>
                <p:cNvPr id="133" name="Прямоугольник 132">
                  <a:extLst>
                    <a:ext uri="{FF2B5EF4-FFF2-40B4-BE49-F238E27FC236}">
                      <a16:creationId xmlns:a16="http://schemas.microsoft.com/office/drawing/2014/main" id="{842144FE-CA20-42D9-A716-07E435A0579D}"/>
                    </a:ext>
                  </a:extLst>
                </p:cNvPr>
                <p:cNvSpPr/>
                <p:nvPr/>
              </p:nvSpPr>
              <p:spPr>
                <a:xfrm>
                  <a:off x="573494" y="4427672"/>
                  <a:ext cx="2928278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4" name="Прямая соединительная линия 133">
                  <a:extLst>
                    <a:ext uri="{FF2B5EF4-FFF2-40B4-BE49-F238E27FC236}">
                      <a16:creationId xmlns:a16="http://schemas.microsoft.com/office/drawing/2014/main" id="{277EB154-3427-4AD7-B40A-5C2182FE1442}"/>
                    </a:ext>
                  </a:extLst>
                </p:cNvPr>
                <p:cNvCxnSpPr/>
                <p:nvPr/>
              </p:nvCxnSpPr>
              <p:spPr>
                <a:xfrm>
                  <a:off x="573494" y="4427672"/>
                  <a:ext cx="2928278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Овал 134">
                  <a:extLst>
                    <a:ext uri="{FF2B5EF4-FFF2-40B4-BE49-F238E27FC236}">
                      <a16:creationId xmlns:a16="http://schemas.microsoft.com/office/drawing/2014/main" id="{6179C865-1C2D-403C-923A-F32A481E140A}"/>
                    </a:ext>
                  </a:extLst>
                </p:cNvPr>
                <p:cNvSpPr/>
                <p:nvPr/>
              </p:nvSpPr>
              <p:spPr>
                <a:xfrm>
                  <a:off x="2571547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FA3B7BB9-811E-49E5-B485-CC66D3259863}"/>
                  </a:ext>
                </a:extLst>
              </p:cNvPr>
              <p:cNvSpPr/>
              <p:nvPr/>
            </p:nvSpPr>
            <p:spPr>
              <a:xfrm rot="5400000">
                <a:off x="4716952" y="5143441"/>
                <a:ext cx="1785962" cy="7155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3" name="Управляющая кнопка: домой 6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72B1B142-0D56-4179-B9FC-8409CD0C66A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3.22693E-6 C -0.00069 0.0222 -0.0019 0.03238 -0.00537 0.05158 C -0.00676 0.05921 -0.00867 0.07448 -0.00867 0.07448 C -0.00798 0.08697 -0.0085 0.0997 -0.00642 0.11172 C -0.00416 0.12468 0.00886 0.13416 0.01615 0.14041 C 0.03022 0.15244 0.04289 0.16331 0.05903 0.17048 C 0.07553 0.17765 0.09167 0.18528 0.10851 0.19199 C 0.14827 0.20795 0.19011 0.2142 0.21285 0.26648 C 0.21459 0.27828 0.21511 0.27874 0.21181 0.29516 C 0.2106 0.30141 0.19931 0.30534 0.19549 0.3065 C 0.17952 0.31112 0.16355 0.31482 0.14706 0.31644 C 0.09584 0.30788 0.11754 0.31644 0.08039 0.29655 C 0.06094 0.28614 0.04619 0.26255 0.02796 0.25352 C 0.01893 0.2489 0.00713 0.24705 -0.00225 0.24497 C -0.05433 0.24612 -0.08472 0.24242 -0.1302 0.26648 C -0.1368 0.26995 -0.14131 0.27041 -0.14739 0.27504 C -0.15607 0.28151 -0.16301 0.29169 -0.171 0.29933 C -0.17274 0.30326 -0.17465 0.30696 -0.17638 0.31089 C -0.1776 0.31344 -0.17847 0.31945 -0.17847 0.31945 C -0.17812 0.32801 -0.17933 0.33703 -0.17742 0.34513 C -0.1743 0.35878 -0.15034 0.35762 -0.14409 0.35808 C -0.0309 0.37913 0.08143 0.35114 0.19358 0.34513 C 0.21824 0.33819 0.24237 0.33402 0.26772 0.3324 C 0.30105 0.33287 0.33438 0.33055 0.36772 0.33379 C 0.37501 0.33449 0.3882 0.34374 0.3882 0.34374 C 0.39549 0.35184 0.40278 0.35785 0.40851 0.36803 C 0.41633 0.40481 0.39844 0.41452 0.37744 0.4254 C 0.32709 0.45153 0.37935 0.4291 0.32362 0.4513 C 0.31841 0.45339 0.31285 0.45223 0.30747 0.45269 C 0.29844 0.45362 0.28056 0.45547 0.28056 0.45547 C 0.24272 0.45061 0.22917 0.44899 0.19897 0.43835 C 0.179 0.42193 0.15817 0.40758 0.13768 0.39255 C 0.12084 0.38029 0.10365 0.36733 0.08473 0.36086 C 0.06581 0.35415 0.04532 0.35253 0.0257 0.35091 C -0.04565 0.33472 -0.11857 0.33564 -0.1861 0.36803 C -0.19652 0.37797 -0.20347 0.37705 -0.21301 0.38399 C -0.22204 0.39047 -0.23749 0.40481 -0.24409 0.41406 C -0.25103 0.4402 -0.24895 0.46912 -0.25381 0.49572 C -0.25416 0.50243 -0.25451 0.5089 -0.25485 0.51561 C -0.2559 0.54036 -0.25555 0.56002 -0.26353 0.58154 C -0.2684 0.59472 -0.26423 0.58871 -0.26892 0.59449 C -0.27395 0.6086 -0.27135 0.60236 -0.27638 0.61323 C -0.2776 0.62109 -0.28003 0.6241 -0.28281 0.63173 C -0.28576 0.64862 -0.29149 0.66551 -0.29149 0.68332 " pathEditMode="relative" ptsTypes="fffffffffffffffffffffffffffffffffffffffffffA">
                                      <p:cBhvr>
                                        <p:cTn id="2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61" descr="дед3.jpg">
            <a:extLst>
              <a:ext uri="{FF2B5EF4-FFF2-40B4-BE49-F238E27FC236}">
                <a16:creationId xmlns:a16="http://schemas.microsoft.com/office/drawing/2014/main" id="{2881E27D-B815-42AB-BCB8-8C3AC35F12B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571500"/>
            <a:ext cx="109061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627ADAE5-D2A6-4DD1-9B20-C08A57BF06DA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68">
            <a:extLst>
              <a:ext uri="{FF2B5EF4-FFF2-40B4-BE49-F238E27FC236}">
                <a16:creationId xmlns:a16="http://schemas.microsoft.com/office/drawing/2014/main" id="{B96A9F54-1E1B-4A5C-BC6F-2AA2748E0BA9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46134" name="Рисунок 69" descr="сундук.jpg">
              <a:extLst>
                <a:ext uri="{FF2B5EF4-FFF2-40B4-BE49-F238E27FC236}">
                  <a16:creationId xmlns:a16="http://schemas.microsoft.com/office/drawing/2014/main" id="{190A831D-42AB-4506-892D-AEADBF952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6135" name="Группа 15">
              <a:extLst>
                <a:ext uri="{FF2B5EF4-FFF2-40B4-BE49-F238E27FC236}">
                  <a16:creationId xmlns:a16="http://schemas.microsoft.com/office/drawing/2014/main" id="{E71F3788-59CE-4F4A-93B6-D2DDAAEF9B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46136" name="Группа 5">
                <a:extLst>
                  <a:ext uri="{FF2B5EF4-FFF2-40B4-BE49-F238E27FC236}">
                    <a16:creationId xmlns:a16="http://schemas.microsoft.com/office/drawing/2014/main" id="{FFDADDE3-35B8-4B81-92E2-B317B177BF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6" name="Прямоугольник 85">
                  <a:extLst>
                    <a:ext uri="{FF2B5EF4-FFF2-40B4-BE49-F238E27FC236}">
                      <a16:creationId xmlns:a16="http://schemas.microsoft.com/office/drawing/2014/main" id="{1EA0E4E5-69D8-4F92-8CBA-AB2A7E34512F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4346A987-0352-4732-8942-4C9DD2F2BE7B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6137" name="Группа 8">
                <a:extLst>
                  <a:ext uri="{FF2B5EF4-FFF2-40B4-BE49-F238E27FC236}">
                    <a16:creationId xmlns:a16="http://schemas.microsoft.com/office/drawing/2014/main" id="{54B487FB-7073-4421-BB72-F769BBEFA5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3" name="Прямоугольник 82">
                  <a:extLst>
                    <a:ext uri="{FF2B5EF4-FFF2-40B4-BE49-F238E27FC236}">
                      <a16:creationId xmlns:a16="http://schemas.microsoft.com/office/drawing/2014/main" id="{E9D55147-D1AC-4611-8CF5-A684036A051D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4" name="Прямая соединительная линия 83">
                  <a:extLst>
                    <a:ext uri="{FF2B5EF4-FFF2-40B4-BE49-F238E27FC236}">
                      <a16:creationId xmlns:a16="http://schemas.microsoft.com/office/drawing/2014/main" id="{F73103AC-7165-4AFF-B94B-49A83BC92382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BE4C81B9-7DAE-4F79-B6E2-FFDE8B2CEE52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374A784B-8678-43E7-BCF8-470BFA7E26FB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110">
            <a:extLst>
              <a:ext uri="{FF2B5EF4-FFF2-40B4-BE49-F238E27FC236}">
                <a16:creationId xmlns:a16="http://schemas.microsoft.com/office/drawing/2014/main" id="{C5B5EA6C-24E8-4E9E-B2AE-308B1775F53E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46127" name="Рисунок 111" descr="сундук.jpg">
              <a:extLst>
                <a:ext uri="{FF2B5EF4-FFF2-40B4-BE49-F238E27FC236}">
                  <a16:creationId xmlns:a16="http://schemas.microsoft.com/office/drawing/2014/main" id="{67E4A208-0402-4B66-BB15-BBA053BBA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6128" name="Группа 11">
              <a:extLst>
                <a:ext uri="{FF2B5EF4-FFF2-40B4-BE49-F238E27FC236}">
                  <a16:creationId xmlns:a16="http://schemas.microsoft.com/office/drawing/2014/main" id="{1B3BAE23-6B39-43AB-B184-7410F6040B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46129" name="Группа 16">
                <a:extLst>
                  <a:ext uri="{FF2B5EF4-FFF2-40B4-BE49-F238E27FC236}">
                    <a16:creationId xmlns:a16="http://schemas.microsoft.com/office/drawing/2014/main" id="{39124FC5-0449-4792-8DD1-693582FBBD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6" name="Прямоугольник 115">
                  <a:extLst>
                    <a:ext uri="{FF2B5EF4-FFF2-40B4-BE49-F238E27FC236}">
                      <a16:creationId xmlns:a16="http://schemas.microsoft.com/office/drawing/2014/main" id="{AED8D55A-1F99-425C-806E-00DF35435846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ACBCB261-6F56-42C0-8CDA-04EA763EA33F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117">
                  <a:extLst>
                    <a:ext uri="{FF2B5EF4-FFF2-40B4-BE49-F238E27FC236}">
                      <a16:creationId xmlns:a16="http://schemas.microsoft.com/office/drawing/2014/main" id="{91255A31-E486-4958-80D1-70BF52B3F7DF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C5F35976-B37E-431C-BF9E-692E5D7C1B3C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" name="Группа 75">
            <a:extLst>
              <a:ext uri="{FF2B5EF4-FFF2-40B4-BE49-F238E27FC236}">
                <a16:creationId xmlns:a16="http://schemas.microsoft.com/office/drawing/2014/main" id="{82E56603-1A2D-498F-83B6-E299428121A8}"/>
              </a:ext>
            </a:extLst>
          </p:cNvPr>
          <p:cNvGrpSpPr>
            <a:grpSpLocks/>
          </p:cNvGrpSpPr>
          <p:nvPr/>
        </p:nvGrpSpPr>
        <p:grpSpPr bwMode="auto">
          <a:xfrm>
            <a:off x="5929313" y="357188"/>
            <a:ext cx="2778125" cy="2276475"/>
            <a:chOff x="6143636" y="142852"/>
            <a:chExt cx="2777648" cy="2276482"/>
          </a:xfrm>
        </p:grpSpPr>
        <p:pic>
          <p:nvPicPr>
            <p:cNvPr id="46115" name="Рисунок 76" descr="сундук.jpg">
              <a:extLst>
                <a:ext uri="{FF2B5EF4-FFF2-40B4-BE49-F238E27FC236}">
                  <a16:creationId xmlns:a16="http://schemas.microsoft.com/office/drawing/2014/main" id="{71A8EFCA-E16B-42E2-94B8-590BF1807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6116" name="Группа 18">
              <a:extLst>
                <a:ext uri="{FF2B5EF4-FFF2-40B4-BE49-F238E27FC236}">
                  <a16:creationId xmlns:a16="http://schemas.microsoft.com/office/drawing/2014/main" id="{D29AF4E6-1BA2-4D05-93D9-3E6BC2C6FD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46117" name="Группа 16">
                <a:extLst>
                  <a:ext uri="{FF2B5EF4-FFF2-40B4-BE49-F238E27FC236}">
                    <a16:creationId xmlns:a16="http://schemas.microsoft.com/office/drawing/2014/main" id="{739142F9-9D1C-4F1D-9D79-D35CAE0632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100" name="Прямоугольник 99">
                  <a:extLst>
                    <a:ext uri="{FF2B5EF4-FFF2-40B4-BE49-F238E27FC236}">
                      <a16:creationId xmlns:a16="http://schemas.microsoft.com/office/drawing/2014/main" id="{719FB05E-33B4-4D8E-AEDE-45F025FD72EC}"/>
                    </a:ext>
                  </a:extLst>
                </p:cNvPr>
                <p:cNvSpPr/>
                <p:nvPr/>
              </p:nvSpPr>
              <p:spPr>
                <a:xfrm>
                  <a:off x="5572010" y="3641854"/>
                  <a:ext cx="2928892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2" name="Прямая соединительная линия 101">
                  <a:extLst>
                    <a:ext uri="{FF2B5EF4-FFF2-40B4-BE49-F238E27FC236}">
                      <a16:creationId xmlns:a16="http://schemas.microsoft.com/office/drawing/2014/main" id="{C1694AF5-0B3D-4D3D-9694-E0D6321A5C54}"/>
                    </a:ext>
                  </a:extLst>
                </p:cNvPr>
                <p:cNvCxnSpPr/>
                <p:nvPr/>
              </p:nvCxnSpPr>
              <p:spPr>
                <a:xfrm>
                  <a:off x="5572010" y="3641854"/>
                  <a:ext cx="2928892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Овал 102">
                  <a:extLst>
                    <a:ext uri="{FF2B5EF4-FFF2-40B4-BE49-F238E27FC236}">
                      <a16:creationId xmlns:a16="http://schemas.microsoft.com/office/drawing/2014/main" id="{BE315634-E330-4F52-915E-91E412F5330F}"/>
                    </a:ext>
                  </a:extLst>
                </p:cNvPr>
                <p:cNvSpPr/>
                <p:nvPr/>
              </p:nvSpPr>
              <p:spPr>
                <a:xfrm>
                  <a:off x="7571770" y="3786172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6118" name="Группа 16">
                <a:extLst>
                  <a:ext uri="{FF2B5EF4-FFF2-40B4-BE49-F238E27FC236}">
                    <a16:creationId xmlns:a16="http://schemas.microsoft.com/office/drawing/2014/main" id="{A10AE95C-1ED5-4DE1-A9B1-CE689E2068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90" name="Прямоугольник 89">
                  <a:extLst>
                    <a:ext uri="{FF2B5EF4-FFF2-40B4-BE49-F238E27FC236}">
                      <a16:creationId xmlns:a16="http://schemas.microsoft.com/office/drawing/2014/main" id="{CC148740-6457-4639-A64E-970802EB1E8F}"/>
                    </a:ext>
                  </a:extLst>
                </p:cNvPr>
                <p:cNvSpPr/>
                <p:nvPr/>
              </p:nvSpPr>
              <p:spPr>
                <a:xfrm>
                  <a:off x="5572093" y="3641854"/>
                  <a:ext cx="2928896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1" name="Прямая соединительная линия 90">
                  <a:extLst>
                    <a:ext uri="{FF2B5EF4-FFF2-40B4-BE49-F238E27FC236}">
                      <a16:creationId xmlns:a16="http://schemas.microsoft.com/office/drawing/2014/main" id="{A31B9F5D-F952-475E-A47E-6851121BA79F}"/>
                    </a:ext>
                  </a:extLst>
                </p:cNvPr>
                <p:cNvCxnSpPr/>
                <p:nvPr/>
              </p:nvCxnSpPr>
              <p:spPr>
                <a:xfrm>
                  <a:off x="5572093" y="3641854"/>
                  <a:ext cx="2928896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Овал 91">
                  <a:extLst>
                    <a:ext uri="{FF2B5EF4-FFF2-40B4-BE49-F238E27FC236}">
                      <a16:creationId xmlns:a16="http://schemas.microsoft.com/office/drawing/2014/main" id="{5FC8CBD1-6BC7-4BB7-9E35-3E533921C5CE}"/>
                    </a:ext>
                  </a:extLst>
                </p:cNvPr>
                <p:cNvSpPr/>
                <p:nvPr/>
              </p:nvSpPr>
              <p:spPr>
                <a:xfrm>
                  <a:off x="7571854" y="3786172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8EB34DDA-8A5A-4500-8D56-8F77FC0BBAB2}"/>
                  </a:ext>
                </a:extLst>
              </p:cNvPr>
              <p:cNvSpPr/>
              <p:nvPr/>
            </p:nvSpPr>
            <p:spPr>
              <a:xfrm>
                <a:off x="6429178" y="4356235"/>
                <a:ext cx="1570556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рямоугольник 87">
                <a:extLst>
                  <a:ext uri="{FF2B5EF4-FFF2-40B4-BE49-F238E27FC236}">
                    <a16:creationId xmlns:a16="http://schemas.microsoft.com/office/drawing/2014/main" id="{9C46B959-3476-4656-83F2-9F85048CF0DA}"/>
                  </a:ext>
                </a:extLst>
              </p:cNvPr>
              <p:cNvSpPr/>
              <p:nvPr/>
            </p:nvSpPr>
            <p:spPr>
              <a:xfrm rot="5400000">
                <a:off x="2642715" y="5000959"/>
                <a:ext cx="1785928" cy="7074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" name="Группа 126">
            <a:extLst>
              <a:ext uri="{FF2B5EF4-FFF2-40B4-BE49-F238E27FC236}">
                <a16:creationId xmlns:a16="http://schemas.microsoft.com/office/drawing/2014/main" id="{080412A3-3549-4598-9DD7-28899BCBE040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46102" name="Рисунок 100" descr="сундук.jpg">
              <a:extLst>
                <a:ext uri="{FF2B5EF4-FFF2-40B4-BE49-F238E27FC236}">
                  <a16:creationId xmlns:a16="http://schemas.microsoft.com/office/drawing/2014/main" id="{5396CC33-0F1E-487B-B001-747123681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6103" name="Группа 19">
              <a:extLst>
                <a:ext uri="{FF2B5EF4-FFF2-40B4-BE49-F238E27FC236}">
                  <a16:creationId xmlns:a16="http://schemas.microsoft.com/office/drawing/2014/main" id="{02FAA70C-B038-42BF-95FA-B3E68CDA8B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429264"/>
              <a:ext cx="2285990" cy="857238"/>
              <a:chOff x="857224" y="4286256"/>
              <a:chExt cx="7429531" cy="1785937"/>
            </a:xfrm>
          </p:grpSpPr>
          <p:grpSp>
            <p:nvGrpSpPr>
              <p:cNvPr id="46104" name="Группа 8">
                <a:extLst>
                  <a:ext uri="{FF2B5EF4-FFF2-40B4-BE49-F238E27FC236}">
                    <a16:creationId xmlns:a16="http://schemas.microsoft.com/office/drawing/2014/main" id="{0005E580-CAE4-41C3-811E-59B4385ED1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7224" y="4429131"/>
                <a:ext cx="7429531" cy="1428749"/>
                <a:chOff x="857224" y="4429131"/>
                <a:chExt cx="7429531" cy="1428749"/>
              </a:xfrm>
            </p:grpSpPr>
            <p:grpSp>
              <p:nvGrpSpPr>
                <p:cNvPr id="46106" name="Группа 16">
                  <a:extLst>
                    <a:ext uri="{FF2B5EF4-FFF2-40B4-BE49-F238E27FC236}">
                      <a16:creationId xmlns:a16="http://schemas.microsoft.com/office/drawing/2014/main" id="{D7922DEB-CD7D-4119-931B-EEFA297A9F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57806" y="4429131"/>
                  <a:ext cx="2928949" cy="1428749"/>
                  <a:chOff x="5572120" y="3643313"/>
                  <a:chExt cx="2928970" cy="1428759"/>
                </a:xfrm>
              </p:grpSpPr>
              <p:sp>
                <p:nvSpPr>
                  <p:cNvPr id="124" name="Прямоугольник 123">
                    <a:extLst>
                      <a:ext uri="{FF2B5EF4-FFF2-40B4-BE49-F238E27FC236}">
                        <a16:creationId xmlns:a16="http://schemas.microsoft.com/office/drawing/2014/main" id="{86998348-FF5A-4A2C-9A5B-FDE1FB3BA246}"/>
                      </a:ext>
                    </a:extLst>
                  </p:cNvPr>
                  <p:cNvSpPr/>
                  <p:nvPr/>
                </p:nvSpPr>
                <p:spPr>
                  <a:xfrm>
                    <a:off x="5571320" y="3642638"/>
                    <a:ext cx="2931028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5" name="Прямая соединительная линия 124">
                    <a:extLst>
                      <a:ext uri="{FF2B5EF4-FFF2-40B4-BE49-F238E27FC236}">
                        <a16:creationId xmlns:a16="http://schemas.microsoft.com/office/drawing/2014/main" id="{0D3DD08A-75F9-4654-862A-44F9AA498154}"/>
                      </a:ext>
                    </a:extLst>
                  </p:cNvPr>
                  <p:cNvCxnSpPr/>
                  <p:nvPr/>
                </p:nvCxnSpPr>
                <p:spPr>
                  <a:xfrm>
                    <a:off x="5571320" y="3642638"/>
                    <a:ext cx="2931028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6" name="Овал 125">
                    <a:extLst>
                      <a:ext uri="{FF2B5EF4-FFF2-40B4-BE49-F238E27FC236}">
                        <a16:creationId xmlns:a16="http://schemas.microsoft.com/office/drawing/2014/main" id="{1883CCF9-C0D2-46D2-A76B-C23A5E8E5F22}"/>
                      </a:ext>
                    </a:extLst>
                  </p:cNvPr>
                  <p:cNvSpPr/>
                  <p:nvPr/>
                </p:nvSpPr>
                <p:spPr>
                  <a:xfrm>
                    <a:off x="7573501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119" name="Прямоугольник 118">
                  <a:extLst>
                    <a:ext uri="{FF2B5EF4-FFF2-40B4-BE49-F238E27FC236}">
                      <a16:creationId xmlns:a16="http://schemas.microsoft.com/office/drawing/2014/main" id="{9CCAE29B-1221-4B5F-AF76-4C327B2DF0AE}"/>
                    </a:ext>
                  </a:extLst>
                </p:cNvPr>
                <p:cNvSpPr/>
                <p:nvPr/>
              </p:nvSpPr>
              <p:spPr>
                <a:xfrm>
                  <a:off x="3788301" y="4428456"/>
                  <a:ext cx="1568707" cy="14287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46108" name="Группа 16">
                  <a:extLst>
                    <a:ext uri="{FF2B5EF4-FFF2-40B4-BE49-F238E27FC236}">
                      <a16:creationId xmlns:a16="http://schemas.microsoft.com/office/drawing/2014/main" id="{85DE553B-0606-467A-8645-67896881E0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57224" y="4429131"/>
                  <a:ext cx="2928950" cy="1428749"/>
                  <a:chOff x="5572132" y="3643313"/>
                  <a:chExt cx="2928971" cy="1428759"/>
                </a:xfrm>
              </p:grpSpPr>
              <p:sp>
                <p:nvSpPr>
                  <p:cNvPr id="121" name="Прямоугольник 120">
                    <a:extLst>
                      <a:ext uri="{FF2B5EF4-FFF2-40B4-BE49-F238E27FC236}">
                        <a16:creationId xmlns:a16="http://schemas.microsoft.com/office/drawing/2014/main" id="{3A725A4D-5738-495A-8D18-3FE6133E82BC}"/>
                      </a:ext>
                    </a:extLst>
                  </p:cNvPr>
                  <p:cNvSpPr/>
                  <p:nvPr/>
                </p:nvSpPr>
                <p:spPr>
                  <a:xfrm>
                    <a:off x="5572204" y="3642638"/>
                    <a:ext cx="2931025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2" name="Прямая соединительная линия 121">
                    <a:extLst>
                      <a:ext uri="{FF2B5EF4-FFF2-40B4-BE49-F238E27FC236}">
                        <a16:creationId xmlns:a16="http://schemas.microsoft.com/office/drawing/2014/main" id="{7C03B10A-FBF4-422E-A52F-75F561AE86C9}"/>
                      </a:ext>
                    </a:extLst>
                  </p:cNvPr>
                  <p:cNvCxnSpPr/>
                  <p:nvPr/>
                </p:nvCxnSpPr>
                <p:spPr>
                  <a:xfrm>
                    <a:off x="5572204" y="3642638"/>
                    <a:ext cx="2931025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3" name="Овал 122">
                    <a:extLst>
                      <a:ext uri="{FF2B5EF4-FFF2-40B4-BE49-F238E27FC236}">
                        <a16:creationId xmlns:a16="http://schemas.microsoft.com/office/drawing/2014/main" id="{1912F8F0-5A98-4778-B85C-07D7511C6E42}"/>
                      </a:ext>
                    </a:extLst>
                  </p:cNvPr>
                  <p:cNvSpPr/>
                  <p:nvPr/>
                </p:nvSpPr>
                <p:spPr>
                  <a:xfrm>
                    <a:off x="7574383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31DFE69A-669F-4110-A49E-1544875B3325}"/>
                  </a:ext>
                </a:extLst>
              </p:cNvPr>
              <p:cNvSpPr/>
              <p:nvPr/>
            </p:nvSpPr>
            <p:spPr>
              <a:xfrm rot="5400000">
                <a:off x="4500150" y="5143098"/>
                <a:ext cx="1785962" cy="7224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38">
            <a:extLst>
              <a:ext uri="{FF2B5EF4-FFF2-40B4-BE49-F238E27FC236}">
                <a16:creationId xmlns:a16="http://schemas.microsoft.com/office/drawing/2014/main" id="{60575337-245F-427E-BCDD-5331CF4A9C5C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46090" name="Рисунок 88" descr="сундук.jpg">
              <a:extLst>
                <a:ext uri="{FF2B5EF4-FFF2-40B4-BE49-F238E27FC236}">
                  <a16:creationId xmlns:a16="http://schemas.microsoft.com/office/drawing/2014/main" id="{0598CC66-500E-42C5-B743-FF446595F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6091" name="Группа 18">
              <a:extLst>
                <a:ext uri="{FF2B5EF4-FFF2-40B4-BE49-F238E27FC236}">
                  <a16:creationId xmlns:a16="http://schemas.microsoft.com/office/drawing/2014/main" id="{ADA86EBA-03F9-478F-8DA7-93E465B8AD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0" y="4929198"/>
              <a:ext cx="2143113" cy="785800"/>
              <a:chOff x="1071538" y="4286256"/>
              <a:chExt cx="7429532" cy="1785937"/>
            </a:xfrm>
          </p:grpSpPr>
          <p:grpSp>
            <p:nvGrpSpPr>
              <p:cNvPr id="46092" name="Группа 8">
                <a:extLst>
                  <a:ext uri="{FF2B5EF4-FFF2-40B4-BE49-F238E27FC236}">
                    <a16:creationId xmlns:a16="http://schemas.microsoft.com/office/drawing/2014/main" id="{0911D29B-5195-49C2-A6D1-D7ED95A2F2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1538" y="4500569"/>
                <a:ext cx="2928950" cy="1428749"/>
                <a:chOff x="571472" y="4429131"/>
                <a:chExt cx="2928970" cy="1428759"/>
              </a:xfrm>
            </p:grpSpPr>
            <p:sp>
              <p:nvSpPr>
                <p:cNvPr id="136" name="Прямоугольник 135">
                  <a:extLst>
                    <a:ext uri="{FF2B5EF4-FFF2-40B4-BE49-F238E27FC236}">
                      <a16:creationId xmlns:a16="http://schemas.microsoft.com/office/drawing/2014/main" id="{13CF64A2-46A9-4F34-B22E-0862ED317E59}"/>
                    </a:ext>
                  </a:extLst>
                </p:cNvPr>
                <p:cNvSpPr/>
                <p:nvPr/>
              </p:nvSpPr>
              <p:spPr>
                <a:xfrm>
                  <a:off x="571618" y="4427672"/>
                  <a:ext cx="2928277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7" name="Прямая соединительная линия 136">
                  <a:extLst>
                    <a:ext uri="{FF2B5EF4-FFF2-40B4-BE49-F238E27FC236}">
                      <a16:creationId xmlns:a16="http://schemas.microsoft.com/office/drawing/2014/main" id="{16FABD11-43E0-4997-9F72-E66ED5D65FE3}"/>
                    </a:ext>
                  </a:extLst>
                </p:cNvPr>
                <p:cNvCxnSpPr/>
                <p:nvPr/>
              </p:nvCxnSpPr>
              <p:spPr>
                <a:xfrm>
                  <a:off x="571618" y="4427672"/>
                  <a:ext cx="2928277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Овал 137">
                  <a:extLst>
                    <a:ext uri="{FF2B5EF4-FFF2-40B4-BE49-F238E27FC236}">
                      <a16:creationId xmlns:a16="http://schemas.microsoft.com/office/drawing/2014/main" id="{D62ED2CF-225F-4990-92A6-6DDC711EE316}"/>
                    </a:ext>
                  </a:extLst>
                </p:cNvPr>
                <p:cNvSpPr/>
                <p:nvPr/>
              </p:nvSpPr>
              <p:spPr>
                <a:xfrm>
                  <a:off x="2569669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0" name="Прямоугольник 129">
                <a:extLst>
                  <a:ext uri="{FF2B5EF4-FFF2-40B4-BE49-F238E27FC236}">
                    <a16:creationId xmlns:a16="http://schemas.microsoft.com/office/drawing/2014/main" id="{E09E6930-3321-49C6-9B6D-DE46D86CE2CC}"/>
                  </a:ext>
                </a:extLst>
              </p:cNvPr>
              <p:cNvSpPr/>
              <p:nvPr/>
            </p:nvSpPr>
            <p:spPr>
              <a:xfrm>
                <a:off x="3999941" y="4499109"/>
                <a:ext cx="1574214" cy="14287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pSp>
            <p:nvGrpSpPr>
              <p:cNvPr id="46094" name="Группа 8">
                <a:extLst>
                  <a:ext uri="{FF2B5EF4-FFF2-40B4-BE49-F238E27FC236}">
                    <a16:creationId xmlns:a16="http://schemas.microsoft.com/office/drawing/2014/main" id="{143305AA-9498-4829-B329-B6DE04CFB7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72119" y="4500569"/>
                <a:ext cx="2928951" cy="1428749"/>
                <a:chOff x="571459" y="4429131"/>
                <a:chExt cx="2928971" cy="1428759"/>
              </a:xfrm>
            </p:grpSpPr>
            <p:sp>
              <p:nvSpPr>
                <p:cNvPr id="133" name="Прямоугольник 132">
                  <a:extLst>
                    <a:ext uri="{FF2B5EF4-FFF2-40B4-BE49-F238E27FC236}">
                      <a16:creationId xmlns:a16="http://schemas.microsoft.com/office/drawing/2014/main" id="{3B7D3CEA-31EF-4B3B-AA04-DDD9F1110DFE}"/>
                    </a:ext>
                  </a:extLst>
                </p:cNvPr>
                <p:cNvSpPr/>
                <p:nvPr/>
              </p:nvSpPr>
              <p:spPr>
                <a:xfrm>
                  <a:off x="573494" y="4427672"/>
                  <a:ext cx="2928278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4" name="Прямая соединительная линия 133">
                  <a:extLst>
                    <a:ext uri="{FF2B5EF4-FFF2-40B4-BE49-F238E27FC236}">
                      <a16:creationId xmlns:a16="http://schemas.microsoft.com/office/drawing/2014/main" id="{930394C3-3D55-478D-9D32-F5CDC9F47214}"/>
                    </a:ext>
                  </a:extLst>
                </p:cNvPr>
                <p:cNvCxnSpPr/>
                <p:nvPr/>
              </p:nvCxnSpPr>
              <p:spPr>
                <a:xfrm>
                  <a:off x="573494" y="4427672"/>
                  <a:ext cx="2928278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Овал 134">
                  <a:extLst>
                    <a:ext uri="{FF2B5EF4-FFF2-40B4-BE49-F238E27FC236}">
                      <a16:creationId xmlns:a16="http://schemas.microsoft.com/office/drawing/2014/main" id="{FD0A6BB4-1763-4DEE-89B3-59F470C5A2CE}"/>
                    </a:ext>
                  </a:extLst>
                </p:cNvPr>
                <p:cNvSpPr/>
                <p:nvPr/>
              </p:nvSpPr>
              <p:spPr>
                <a:xfrm>
                  <a:off x="2571547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CC1B9668-DB53-4095-8C9B-5571DBE2BC2A}"/>
                  </a:ext>
                </a:extLst>
              </p:cNvPr>
              <p:cNvSpPr/>
              <p:nvPr/>
            </p:nvSpPr>
            <p:spPr>
              <a:xfrm rot="5400000">
                <a:off x="4716952" y="5143441"/>
                <a:ext cx="1785962" cy="7155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3" name="Управляющая кнопка: домой 6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E0804E5-ACED-4EA9-BC37-97B01C281088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0118E-6 C -0.00625 0.04326 -0.0033 0.08605 0.00868 0.12607 C 0.01233 0.13856 0.0191 0.14897 0.02379 0.16054 C 0.02674 0.16771 0.03229 0.18205 0.03229 0.18205 C 0.03525 0.20171 0.04028 0.19709 0.03334 0.22785 C 0.03229 0.23225 0.0283 0.23456 0.02587 0.2378 C 0.01858 0.24752 0.00452 0.25422 -0.00538 0.25654 C -0.01389 0.25862 -0.02257 0.25931 -0.03107 0.26047 C -0.09253 0.25908 -0.06753 0.27227 -0.08698 0.25353 C -0.08559 0.24983 -0.08541 0.24451 -0.08281 0.2422 C -0.07986 0.23942 -0.07569 0.23942 -0.07205 0.23942 C -0.05121 0.23965 -0.03038 0.2422 -0.00955 0.24335 C 0.0092 0.25353 0.00087 0.25122 0.01511 0.25353 C 0.03299 0.26579 0.04844 0.28314 0.06025 0.30511 C 0.06302 0.3102 0.06528 0.31576 0.06788 0.32108 C 0.07066 0.32686 0.07552 0.33056 0.07743 0.33681 C 0.07813 0.33912 0.07847 0.34189 0.07969 0.34398 C 0.08108 0.34629 0.08334 0.34745 0.08507 0.34953 C 0.09462 0.36086 0.10209 0.37058 0.11511 0.37405 C 0.12084 0.37567 0.13229 0.37682 0.13229 0.37682 C 0.17865 0.37405 0.27084 0.39232 0.30538 0.31946 C 0.30816 0.30697 0.31077 0.29447 0.31406 0.28221 C 0.31511 0.27157 0.31806 0.26348 0.32049 0.25353 C 0.32084 0.25029 0.32084 0.24682 0.32153 0.24335 C 0.32292 0.2378 0.32691 0.22647 0.32691 0.22647 C 0.32726 0.22207 0.32726 0.21768 0.32795 0.21351 C 0.3283 0.21143 0.33021 0.20981 0.33021 0.20773 C 0.33073 0.17141 0.33195 0.1492 0.32483 0.1189 C 0.32361 0.10548 0.32222 0.09253 0.32153 0.07888 C 0.32222 0.05922 0.32379 0.03979 0.32379 0.02013 " pathEditMode="relative" ptsTypes="fffffffffffffffffffffffffffffA">
                                      <p:cBhvr>
                                        <p:cTn id="2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61" descr="ель.jpg">
            <a:extLst>
              <a:ext uri="{FF2B5EF4-FFF2-40B4-BE49-F238E27FC236}">
                <a16:creationId xmlns:a16="http://schemas.microsoft.com/office/drawing/2014/main" id="{23F72697-ED1B-452C-BA31-D0FA74C53D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642938"/>
            <a:ext cx="1319212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DAE80348-97BA-419D-8164-17EBB43725CA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68">
            <a:extLst>
              <a:ext uri="{FF2B5EF4-FFF2-40B4-BE49-F238E27FC236}">
                <a16:creationId xmlns:a16="http://schemas.microsoft.com/office/drawing/2014/main" id="{699BF5CC-A747-4A7C-A368-5862BD85D7CF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47158" name="Рисунок 69" descr="сундук.jpg">
              <a:extLst>
                <a:ext uri="{FF2B5EF4-FFF2-40B4-BE49-F238E27FC236}">
                  <a16:creationId xmlns:a16="http://schemas.microsoft.com/office/drawing/2014/main" id="{F2A3B8AE-74DF-4DE1-9010-45BD606F6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7159" name="Группа 15">
              <a:extLst>
                <a:ext uri="{FF2B5EF4-FFF2-40B4-BE49-F238E27FC236}">
                  <a16:creationId xmlns:a16="http://schemas.microsoft.com/office/drawing/2014/main" id="{AA26D827-434E-4F7B-993E-7D4E69D3AF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47160" name="Группа 5">
                <a:extLst>
                  <a:ext uri="{FF2B5EF4-FFF2-40B4-BE49-F238E27FC236}">
                    <a16:creationId xmlns:a16="http://schemas.microsoft.com/office/drawing/2014/main" id="{18B36055-7F0A-424E-BF21-19060E1BF6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6" name="Прямоугольник 85">
                  <a:extLst>
                    <a:ext uri="{FF2B5EF4-FFF2-40B4-BE49-F238E27FC236}">
                      <a16:creationId xmlns:a16="http://schemas.microsoft.com/office/drawing/2014/main" id="{24ECE0A4-9E08-4B6D-BAF1-DC0B9AB74D8D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7AC9B4DF-87AD-4083-850A-C9F045F971E0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7161" name="Группа 8">
                <a:extLst>
                  <a:ext uri="{FF2B5EF4-FFF2-40B4-BE49-F238E27FC236}">
                    <a16:creationId xmlns:a16="http://schemas.microsoft.com/office/drawing/2014/main" id="{58B75940-F48A-4954-A0C0-6BDACDB1BA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3" name="Прямоугольник 82">
                  <a:extLst>
                    <a:ext uri="{FF2B5EF4-FFF2-40B4-BE49-F238E27FC236}">
                      <a16:creationId xmlns:a16="http://schemas.microsoft.com/office/drawing/2014/main" id="{5AE355F9-B183-4721-A134-6CD61D35F4B7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4" name="Прямая соединительная линия 83">
                  <a:extLst>
                    <a:ext uri="{FF2B5EF4-FFF2-40B4-BE49-F238E27FC236}">
                      <a16:creationId xmlns:a16="http://schemas.microsoft.com/office/drawing/2014/main" id="{9D07C92E-1105-475B-A019-96D903682B1F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4D5D4FB7-1B77-4817-A5DC-7DA7E9584058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47D137E4-2385-4066-9867-13B9EE800133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110">
            <a:extLst>
              <a:ext uri="{FF2B5EF4-FFF2-40B4-BE49-F238E27FC236}">
                <a16:creationId xmlns:a16="http://schemas.microsoft.com/office/drawing/2014/main" id="{21DEDC59-CE26-4B5E-AF4E-AB7E1A23007D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47151" name="Рисунок 111" descr="сундук.jpg">
              <a:extLst>
                <a:ext uri="{FF2B5EF4-FFF2-40B4-BE49-F238E27FC236}">
                  <a16:creationId xmlns:a16="http://schemas.microsoft.com/office/drawing/2014/main" id="{A415512F-687C-4789-A535-254E0D667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7152" name="Группа 11">
              <a:extLst>
                <a:ext uri="{FF2B5EF4-FFF2-40B4-BE49-F238E27FC236}">
                  <a16:creationId xmlns:a16="http://schemas.microsoft.com/office/drawing/2014/main" id="{89EBAB0B-40BD-4E6F-8936-0992F05B36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47153" name="Группа 16">
                <a:extLst>
                  <a:ext uri="{FF2B5EF4-FFF2-40B4-BE49-F238E27FC236}">
                    <a16:creationId xmlns:a16="http://schemas.microsoft.com/office/drawing/2014/main" id="{56FA8F4E-41DD-4267-BF81-411E2D56B1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6" name="Прямоугольник 115">
                  <a:extLst>
                    <a:ext uri="{FF2B5EF4-FFF2-40B4-BE49-F238E27FC236}">
                      <a16:creationId xmlns:a16="http://schemas.microsoft.com/office/drawing/2014/main" id="{D9F0F26A-35A9-4999-9CEF-4B03A084C9B3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F9279562-CD72-4691-8F52-21951EFFDB69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117">
                  <a:extLst>
                    <a:ext uri="{FF2B5EF4-FFF2-40B4-BE49-F238E27FC236}">
                      <a16:creationId xmlns:a16="http://schemas.microsoft.com/office/drawing/2014/main" id="{BEBB0E72-5A6B-4212-AE0C-DDDEF8A35F7A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C171A92B-BE64-47BD-8DB1-0DD47EF49BB4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" name="Группа 75">
            <a:extLst>
              <a:ext uri="{FF2B5EF4-FFF2-40B4-BE49-F238E27FC236}">
                <a16:creationId xmlns:a16="http://schemas.microsoft.com/office/drawing/2014/main" id="{C4568F99-9649-4855-8C4A-132BD5B63AA2}"/>
              </a:ext>
            </a:extLst>
          </p:cNvPr>
          <p:cNvGrpSpPr>
            <a:grpSpLocks/>
          </p:cNvGrpSpPr>
          <p:nvPr/>
        </p:nvGrpSpPr>
        <p:grpSpPr bwMode="auto">
          <a:xfrm>
            <a:off x="5929313" y="357188"/>
            <a:ext cx="2778125" cy="2276475"/>
            <a:chOff x="6143636" y="142852"/>
            <a:chExt cx="2777648" cy="2276482"/>
          </a:xfrm>
        </p:grpSpPr>
        <p:pic>
          <p:nvPicPr>
            <p:cNvPr id="47139" name="Рисунок 76" descr="сундук.jpg">
              <a:extLst>
                <a:ext uri="{FF2B5EF4-FFF2-40B4-BE49-F238E27FC236}">
                  <a16:creationId xmlns:a16="http://schemas.microsoft.com/office/drawing/2014/main" id="{D53C133B-8957-4524-9F64-9D1D395DD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7140" name="Группа 18">
              <a:extLst>
                <a:ext uri="{FF2B5EF4-FFF2-40B4-BE49-F238E27FC236}">
                  <a16:creationId xmlns:a16="http://schemas.microsoft.com/office/drawing/2014/main" id="{8D494685-69A3-4EF3-BDED-3A0110A29A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47141" name="Группа 16">
                <a:extLst>
                  <a:ext uri="{FF2B5EF4-FFF2-40B4-BE49-F238E27FC236}">
                    <a16:creationId xmlns:a16="http://schemas.microsoft.com/office/drawing/2014/main" id="{82F446E7-B9DF-46D9-B2C9-A25794BAB4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100" name="Прямоугольник 99">
                  <a:extLst>
                    <a:ext uri="{FF2B5EF4-FFF2-40B4-BE49-F238E27FC236}">
                      <a16:creationId xmlns:a16="http://schemas.microsoft.com/office/drawing/2014/main" id="{2A46C20A-46CF-4B89-A278-B5E437F60EB5}"/>
                    </a:ext>
                  </a:extLst>
                </p:cNvPr>
                <p:cNvSpPr/>
                <p:nvPr/>
              </p:nvSpPr>
              <p:spPr>
                <a:xfrm>
                  <a:off x="5572010" y="3641854"/>
                  <a:ext cx="2928892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2" name="Прямая соединительная линия 101">
                  <a:extLst>
                    <a:ext uri="{FF2B5EF4-FFF2-40B4-BE49-F238E27FC236}">
                      <a16:creationId xmlns:a16="http://schemas.microsoft.com/office/drawing/2014/main" id="{D42BF3E5-CD97-47B8-B173-6FC10B3CC348}"/>
                    </a:ext>
                  </a:extLst>
                </p:cNvPr>
                <p:cNvCxnSpPr/>
                <p:nvPr/>
              </p:nvCxnSpPr>
              <p:spPr>
                <a:xfrm>
                  <a:off x="5572010" y="3641854"/>
                  <a:ext cx="2928892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Овал 102">
                  <a:extLst>
                    <a:ext uri="{FF2B5EF4-FFF2-40B4-BE49-F238E27FC236}">
                      <a16:creationId xmlns:a16="http://schemas.microsoft.com/office/drawing/2014/main" id="{0270420A-A3FC-41BB-8629-8D1D4201771E}"/>
                    </a:ext>
                  </a:extLst>
                </p:cNvPr>
                <p:cNvSpPr/>
                <p:nvPr/>
              </p:nvSpPr>
              <p:spPr>
                <a:xfrm>
                  <a:off x="7571770" y="3786172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7142" name="Группа 16">
                <a:extLst>
                  <a:ext uri="{FF2B5EF4-FFF2-40B4-BE49-F238E27FC236}">
                    <a16:creationId xmlns:a16="http://schemas.microsoft.com/office/drawing/2014/main" id="{AE07D207-065E-4A0A-BAA4-EDA8E3796B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90" name="Прямоугольник 89">
                  <a:extLst>
                    <a:ext uri="{FF2B5EF4-FFF2-40B4-BE49-F238E27FC236}">
                      <a16:creationId xmlns:a16="http://schemas.microsoft.com/office/drawing/2014/main" id="{B42766D6-760C-4DC6-BF1A-66103802ECFD}"/>
                    </a:ext>
                  </a:extLst>
                </p:cNvPr>
                <p:cNvSpPr/>
                <p:nvPr/>
              </p:nvSpPr>
              <p:spPr>
                <a:xfrm>
                  <a:off x="5572093" y="3641854"/>
                  <a:ext cx="2928896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1" name="Прямая соединительная линия 90">
                  <a:extLst>
                    <a:ext uri="{FF2B5EF4-FFF2-40B4-BE49-F238E27FC236}">
                      <a16:creationId xmlns:a16="http://schemas.microsoft.com/office/drawing/2014/main" id="{F8A7B057-0E35-4BAA-A8BB-D345EE35936A}"/>
                    </a:ext>
                  </a:extLst>
                </p:cNvPr>
                <p:cNvCxnSpPr/>
                <p:nvPr/>
              </p:nvCxnSpPr>
              <p:spPr>
                <a:xfrm>
                  <a:off x="5572093" y="3641854"/>
                  <a:ext cx="2928896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Овал 91">
                  <a:extLst>
                    <a:ext uri="{FF2B5EF4-FFF2-40B4-BE49-F238E27FC236}">
                      <a16:creationId xmlns:a16="http://schemas.microsoft.com/office/drawing/2014/main" id="{EC5A7F4B-309F-4B10-87D4-CA4F55DE1AC3}"/>
                    </a:ext>
                  </a:extLst>
                </p:cNvPr>
                <p:cNvSpPr/>
                <p:nvPr/>
              </p:nvSpPr>
              <p:spPr>
                <a:xfrm>
                  <a:off x="7571854" y="3786172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4223AF43-8DBA-4975-BC94-BEEF57B3449B}"/>
                  </a:ext>
                </a:extLst>
              </p:cNvPr>
              <p:cNvSpPr/>
              <p:nvPr/>
            </p:nvSpPr>
            <p:spPr>
              <a:xfrm>
                <a:off x="6429178" y="4356235"/>
                <a:ext cx="1570556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рямоугольник 87">
                <a:extLst>
                  <a:ext uri="{FF2B5EF4-FFF2-40B4-BE49-F238E27FC236}">
                    <a16:creationId xmlns:a16="http://schemas.microsoft.com/office/drawing/2014/main" id="{345E056A-37AE-4EA2-95F7-36EE390055CD}"/>
                  </a:ext>
                </a:extLst>
              </p:cNvPr>
              <p:cNvSpPr/>
              <p:nvPr/>
            </p:nvSpPr>
            <p:spPr>
              <a:xfrm rot="5400000">
                <a:off x="2642715" y="5000959"/>
                <a:ext cx="1785928" cy="7074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" name="Группа 126">
            <a:extLst>
              <a:ext uri="{FF2B5EF4-FFF2-40B4-BE49-F238E27FC236}">
                <a16:creationId xmlns:a16="http://schemas.microsoft.com/office/drawing/2014/main" id="{0C767950-ED0A-4A6D-82C1-26EBA5E7B0F7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47126" name="Рисунок 100" descr="сундук.jpg">
              <a:extLst>
                <a:ext uri="{FF2B5EF4-FFF2-40B4-BE49-F238E27FC236}">
                  <a16:creationId xmlns:a16="http://schemas.microsoft.com/office/drawing/2014/main" id="{024DB8B4-CB8C-4DD1-8D45-1DDDB6C42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7127" name="Группа 19">
              <a:extLst>
                <a:ext uri="{FF2B5EF4-FFF2-40B4-BE49-F238E27FC236}">
                  <a16:creationId xmlns:a16="http://schemas.microsoft.com/office/drawing/2014/main" id="{851FC474-7404-42F5-8429-B610D610A2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429264"/>
              <a:ext cx="2285990" cy="857238"/>
              <a:chOff x="857224" y="4286256"/>
              <a:chExt cx="7429531" cy="1785937"/>
            </a:xfrm>
          </p:grpSpPr>
          <p:grpSp>
            <p:nvGrpSpPr>
              <p:cNvPr id="47128" name="Группа 8">
                <a:extLst>
                  <a:ext uri="{FF2B5EF4-FFF2-40B4-BE49-F238E27FC236}">
                    <a16:creationId xmlns:a16="http://schemas.microsoft.com/office/drawing/2014/main" id="{4946D1CE-401D-458C-98EB-007112BDF4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7224" y="4429131"/>
                <a:ext cx="7429531" cy="1428749"/>
                <a:chOff x="857224" y="4429131"/>
                <a:chExt cx="7429531" cy="1428749"/>
              </a:xfrm>
            </p:grpSpPr>
            <p:grpSp>
              <p:nvGrpSpPr>
                <p:cNvPr id="47130" name="Группа 16">
                  <a:extLst>
                    <a:ext uri="{FF2B5EF4-FFF2-40B4-BE49-F238E27FC236}">
                      <a16:creationId xmlns:a16="http://schemas.microsoft.com/office/drawing/2014/main" id="{815C1E4D-A2C5-479D-972F-F8CDF6DA5B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57806" y="4429131"/>
                  <a:ext cx="2928949" cy="1428749"/>
                  <a:chOff x="5572120" y="3643313"/>
                  <a:chExt cx="2928970" cy="1428759"/>
                </a:xfrm>
              </p:grpSpPr>
              <p:sp>
                <p:nvSpPr>
                  <p:cNvPr id="124" name="Прямоугольник 123">
                    <a:extLst>
                      <a:ext uri="{FF2B5EF4-FFF2-40B4-BE49-F238E27FC236}">
                        <a16:creationId xmlns:a16="http://schemas.microsoft.com/office/drawing/2014/main" id="{58AB237E-13A6-4D1D-9A11-8FF58862688B}"/>
                      </a:ext>
                    </a:extLst>
                  </p:cNvPr>
                  <p:cNvSpPr/>
                  <p:nvPr/>
                </p:nvSpPr>
                <p:spPr>
                  <a:xfrm>
                    <a:off x="5571320" y="3642638"/>
                    <a:ext cx="2931028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5" name="Прямая соединительная линия 124">
                    <a:extLst>
                      <a:ext uri="{FF2B5EF4-FFF2-40B4-BE49-F238E27FC236}">
                        <a16:creationId xmlns:a16="http://schemas.microsoft.com/office/drawing/2014/main" id="{4B93F2DF-0032-406A-A46A-15EC401E9AB6}"/>
                      </a:ext>
                    </a:extLst>
                  </p:cNvPr>
                  <p:cNvCxnSpPr/>
                  <p:nvPr/>
                </p:nvCxnSpPr>
                <p:spPr>
                  <a:xfrm>
                    <a:off x="5571320" y="3642638"/>
                    <a:ext cx="2931028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6" name="Овал 125">
                    <a:extLst>
                      <a:ext uri="{FF2B5EF4-FFF2-40B4-BE49-F238E27FC236}">
                        <a16:creationId xmlns:a16="http://schemas.microsoft.com/office/drawing/2014/main" id="{8B00B85D-F9BE-4796-B745-CC78A833FDA2}"/>
                      </a:ext>
                    </a:extLst>
                  </p:cNvPr>
                  <p:cNvSpPr/>
                  <p:nvPr/>
                </p:nvSpPr>
                <p:spPr>
                  <a:xfrm>
                    <a:off x="7573501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119" name="Прямоугольник 118">
                  <a:extLst>
                    <a:ext uri="{FF2B5EF4-FFF2-40B4-BE49-F238E27FC236}">
                      <a16:creationId xmlns:a16="http://schemas.microsoft.com/office/drawing/2014/main" id="{A0C7CC3C-5C08-4554-8356-A1B765B3F84C}"/>
                    </a:ext>
                  </a:extLst>
                </p:cNvPr>
                <p:cNvSpPr/>
                <p:nvPr/>
              </p:nvSpPr>
              <p:spPr>
                <a:xfrm>
                  <a:off x="3788301" y="4428456"/>
                  <a:ext cx="1568707" cy="14287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47132" name="Группа 16">
                  <a:extLst>
                    <a:ext uri="{FF2B5EF4-FFF2-40B4-BE49-F238E27FC236}">
                      <a16:creationId xmlns:a16="http://schemas.microsoft.com/office/drawing/2014/main" id="{59BE5500-F3C1-4443-8DEA-D0B112F33D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57224" y="4429131"/>
                  <a:ext cx="2928950" cy="1428749"/>
                  <a:chOff x="5572132" y="3643313"/>
                  <a:chExt cx="2928971" cy="1428759"/>
                </a:xfrm>
              </p:grpSpPr>
              <p:sp>
                <p:nvSpPr>
                  <p:cNvPr id="121" name="Прямоугольник 120">
                    <a:extLst>
                      <a:ext uri="{FF2B5EF4-FFF2-40B4-BE49-F238E27FC236}">
                        <a16:creationId xmlns:a16="http://schemas.microsoft.com/office/drawing/2014/main" id="{4E334514-A259-47F9-997E-9EA1D50EAD71}"/>
                      </a:ext>
                    </a:extLst>
                  </p:cNvPr>
                  <p:cNvSpPr/>
                  <p:nvPr/>
                </p:nvSpPr>
                <p:spPr>
                  <a:xfrm>
                    <a:off x="5572204" y="3642638"/>
                    <a:ext cx="2931025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2" name="Прямая соединительная линия 121">
                    <a:extLst>
                      <a:ext uri="{FF2B5EF4-FFF2-40B4-BE49-F238E27FC236}">
                        <a16:creationId xmlns:a16="http://schemas.microsoft.com/office/drawing/2014/main" id="{D3F73F5E-FDAF-4E30-93AB-0E13A243A029}"/>
                      </a:ext>
                    </a:extLst>
                  </p:cNvPr>
                  <p:cNvCxnSpPr/>
                  <p:nvPr/>
                </p:nvCxnSpPr>
                <p:spPr>
                  <a:xfrm>
                    <a:off x="5572204" y="3642638"/>
                    <a:ext cx="2931025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3" name="Овал 122">
                    <a:extLst>
                      <a:ext uri="{FF2B5EF4-FFF2-40B4-BE49-F238E27FC236}">
                        <a16:creationId xmlns:a16="http://schemas.microsoft.com/office/drawing/2014/main" id="{D1652D37-E488-48AC-9AB9-46FE144BD1EB}"/>
                      </a:ext>
                    </a:extLst>
                  </p:cNvPr>
                  <p:cNvSpPr/>
                  <p:nvPr/>
                </p:nvSpPr>
                <p:spPr>
                  <a:xfrm>
                    <a:off x="7574383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E523540C-80B3-47C8-B549-9D8AF06A0127}"/>
                  </a:ext>
                </a:extLst>
              </p:cNvPr>
              <p:cNvSpPr/>
              <p:nvPr/>
            </p:nvSpPr>
            <p:spPr>
              <a:xfrm rot="5400000">
                <a:off x="4500150" y="5143098"/>
                <a:ext cx="1785962" cy="7224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38">
            <a:extLst>
              <a:ext uri="{FF2B5EF4-FFF2-40B4-BE49-F238E27FC236}">
                <a16:creationId xmlns:a16="http://schemas.microsoft.com/office/drawing/2014/main" id="{0EC126B6-0895-44B6-8F68-DEC7271EAD8E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47114" name="Рисунок 88" descr="сундук.jpg">
              <a:extLst>
                <a:ext uri="{FF2B5EF4-FFF2-40B4-BE49-F238E27FC236}">
                  <a16:creationId xmlns:a16="http://schemas.microsoft.com/office/drawing/2014/main" id="{1BABA6C9-DEE6-4086-95C5-0A191ADA1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7115" name="Группа 18">
              <a:extLst>
                <a:ext uri="{FF2B5EF4-FFF2-40B4-BE49-F238E27FC236}">
                  <a16:creationId xmlns:a16="http://schemas.microsoft.com/office/drawing/2014/main" id="{FF371963-AEFD-4D02-8A4F-CE9DF24B54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0" y="4929198"/>
              <a:ext cx="2143113" cy="785800"/>
              <a:chOff x="1071538" y="4286256"/>
              <a:chExt cx="7429532" cy="1785937"/>
            </a:xfrm>
          </p:grpSpPr>
          <p:grpSp>
            <p:nvGrpSpPr>
              <p:cNvPr id="47116" name="Группа 8">
                <a:extLst>
                  <a:ext uri="{FF2B5EF4-FFF2-40B4-BE49-F238E27FC236}">
                    <a16:creationId xmlns:a16="http://schemas.microsoft.com/office/drawing/2014/main" id="{EF6B71C7-416E-4CE2-9BEC-A01D866C85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1538" y="4500569"/>
                <a:ext cx="2928950" cy="1428749"/>
                <a:chOff x="571472" y="4429131"/>
                <a:chExt cx="2928970" cy="1428759"/>
              </a:xfrm>
            </p:grpSpPr>
            <p:sp>
              <p:nvSpPr>
                <p:cNvPr id="136" name="Прямоугольник 135">
                  <a:extLst>
                    <a:ext uri="{FF2B5EF4-FFF2-40B4-BE49-F238E27FC236}">
                      <a16:creationId xmlns:a16="http://schemas.microsoft.com/office/drawing/2014/main" id="{B70599C7-79AA-4EBD-B86B-B7572D2C3AA2}"/>
                    </a:ext>
                  </a:extLst>
                </p:cNvPr>
                <p:cNvSpPr/>
                <p:nvPr/>
              </p:nvSpPr>
              <p:spPr>
                <a:xfrm>
                  <a:off x="571618" y="4427672"/>
                  <a:ext cx="2928277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7" name="Прямая соединительная линия 136">
                  <a:extLst>
                    <a:ext uri="{FF2B5EF4-FFF2-40B4-BE49-F238E27FC236}">
                      <a16:creationId xmlns:a16="http://schemas.microsoft.com/office/drawing/2014/main" id="{4E80EA3E-8066-46B1-A88A-13171BC4020E}"/>
                    </a:ext>
                  </a:extLst>
                </p:cNvPr>
                <p:cNvCxnSpPr/>
                <p:nvPr/>
              </p:nvCxnSpPr>
              <p:spPr>
                <a:xfrm>
                  <a:off x="571618" y="4427672"/>
                  <a:ext cx="2928277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Овал 137">
                  <a:extLst>
                    <a:ext uri="{FF2B5EF4-FFF2-40B4-BE49-F238E27FC236}">
                      <a16:creationId xmlns:a16="http://schemas.microsoft.com/office/drawing/2014/main" id="{895E1592-C77C-4C9A-B0EA-8A8458D36B7B}"/>
                    </a:ext>
                  </a:extLst>
                </p:cNvPr>
                <p:cNvSpPr/>
                <p:nvPr/>
              </p:nvSpPr>
              <p:spPr>
                <a:xfrm>
                  <a:off x="2569669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0" name="Прямоугольник 129">
                <a:extLst>
                  <a:ext uri="{FF2B5EF4-FFF2-40B4-BE49-F238E27FC236}">
                    <a16:creationId xmlns:a16="http://schemas.microsoft.com/office/drawing/2014/main" id="{F35653B7-13D3-40DB-81B7-969B0040A026}"/>
                  </a:ext>
                </a:extLst>
              </p:cNvPr>
              <p:cNvSpPr/>
              <p:nvPr/>
            </p:nvSpPr>
            <p:spPr>
              <a:xfrm>
                <a:off x="3999941" y="4499109"/>
                <a:ext cx="1574214" cy="14287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pSp>
            <p:nvGrpSpPr>
              <p:cNvPr id="47118" name="Группа 8">
                <a:extLst>
                  <a:ext uri="{FF2B5EF4-FFF2-40B4-BE49-F238E27FC236}">
                    <a16:creationId xmlns:a16="http://schemas.microsoft.com/office/drawing/2014/main" id="{D025CE8D-278F-4D26-BBEB-769AB2CD67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72119" y="4500569"/>
                <a:ext cx="2928951" cy="1428749"/>
                <a:chOff x="571459" y="4429131"/>
                <a:chExt cx="2928971" cy="1428759"/>
              </a:xfrm>
            </p:grpSpPr>
            <p:sp>
              <p:nvSpPr>
                <p:cNvPr id="133" name="Прямоугольник 132">
                  <a:extLst>
                    <a:ext uri="{FF2B5EF4-FFF2-40B4-BE49-F238E27FC236}">
                      <a16:creationId xmlns:a16="http://schemas.microsoft.com/office/drawing/2014/main" id="{984819DE-115D-4B44-AB69-9C5240F867E8}"/>
                    </a:ext>
                  </a:extLst>
                </p:cNvPr>
                <p:cNvSpPr/>
                <p:nvPr/>
              </p:nvSpPr>
              <p:spPr>
                <a:xfrm>
                  <a:off x="573494" y="4427672"/>
                  <a:ext cx="2928278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4" name="Прямая соединительная линия 133">
                  <a:extLst>
                    <a:ext uri="{FF2B5EF4-FFF2-40B4-BE49-F238E27FC236}">
                      <a16:creationId xmlns:a16="http://schemas.microsoft.com/office/drawing/2014/main" id="{C32F7D2F-1F98-44D1-8F99-1FE089CCCF05}"/>
                    </a:ext>
                  </a:extLst>
                </p:cNvPr>
                <p:cNvCxnSpPr/>
                <p:nvPr/>
              </p:nvCxnSpPr>
              <p:spPr>
                <a:xfrm>
                  <a:off x="573494" y="4427672"/>
                  <a:ext cx="2928278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Овал 134">
                  <a:extLst>
                    <a:ext uri="{FF2B5EF4-FFF2-40B4-BE49-F238E27FC236}">
                      <a16:creationId xmlns:a16="http://schemas.microsoft.com/office/drawing/2014/main" id="{E10D1AF4-52D5-4ACD-A8F2-9F17808056E3}"/>
                    </a:ext>
                  </a:extLst>
                </p:cNvPr>
                <p:cNvSpPr/>
                <p:nvPr/>
              </p:nvSpPr>
              <p:spPr>
                <a:xfrm>
                  <a:off x="2571547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87EE5483-162C-4134-9B56-8C65AB68EFAF}"/>
                  </a:ext>
                </a:extLst>
              </p:cNvPr>
              <p:cNvSpPr/>
              <p:nvPr/>
            </p:nvSpPr>
            <p:spPr>
              <a:xfrm rot="5400000">
                <a:off x="4716952" y="5143441"/>
                <a:ext cx="1785962" cy="7155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3" name="Управляющая кнопка: домой 6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93420406-9CAE-4698-94E4-23FB7C27B4C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69558E-6 C 0.00104 0.00879 0.00399 0.03794 0.0066 0.04858 C 0.01788 0.09392 0.0474 0.12792 0.08281 0.13324 C 0.09826 0.13879 0.11389 0.14088 0.13003 0.1418 C 0.14184 0.15221 0.12344 0.13648 0.13767 0.14597 C 0.14306 0.14967 0.14826 0.1654 0.15052 0.17326 C 0.14826 0.19848 0.15052 0.20079 0.13229 0.20472 C 0.08802 0.23086 0.03472 0.20495 -0.01285 0.20056 C -0.03212 0.19709 -0.05139 0.19292 -0.07083 0.19038 C -0.10208 0.19362 -0.11962 0.18714 -0.13646 0.22045 C -0.1467 0.27782 -0.08733 0.29193 -0.05799 0.29794 C -0.04045 0.30141 -0.02309 0.30789 -0.00538 0.30789 C 0.07361 0.30835 0.15313 0.30882 0.23212 0.30928 C 0.26753 0.32593 0.30226 0.34374 0.33767 0.35947 C 0.33698 0.36896 0.33681 0.37867 0.33559 0.38816 C 0.33507 0.39209 0.3309 0.3944 0.32917 0.39672 C 0.31771 0.41198 0.30347 0.41939 0.28715 0.42263 C 0.28333 0.42332 0.27934 0.42332 0.27535 0.42401 C 0.26667 0.42563 0.24948 0.4298 0.24948 0.4298 C 0.22326 0.42887 0.19688 0.42956 0.17083 0.42679 C 0.14479 0.42401 0.13941 0.41476 0.1151 0.40389 C 0.09774 0.39625 0.07951 0.39325 0.06233 0.38538 C 0.04635 0.37798 -0.00816 0.34097 -0.01285 0.33796 C -0.02101 0.33264 -0.0276 0.32408 -0.03542 0.31807 C -0.04375 0.31159 -0.05278 0.30696 -0.06128 0.30072 C -0.10035 0.27157 -0.13698 0.23526 -0.18281 0.22924 C -0.21181 0.22091 -0.24149 0.22647 -0.27083 0.23202 C -0.28681 0.23919 -0.275 0.23294 -0.28594 0.24058 C -0.2901 0.24358 -0.29878 0.24913 -0.29878 0.24913 C -0.31128 0.26579 -0.31806 0.28083 -0.32135 0.30373 C -0.32101 0.3264 -0.32569 0.3523 -0.31615 0.37243 C -0.31458 0.38191 -0.31076 0.38955 -0.30747 0.39811 C -0.3059 0.40227 -0.30556 0.4069 -0.30417 0.41106 C -0.3 0.42332 -0.29635 0.43535 -0.2934 0.4483 C -0.29149 0.47999 -0.28906 0.46218 -0.29132 0.50567 C -0.29167 0.51099 -0.29514 0.51423 -0.2967 0.51862 C -0.29965 0.52672 -0.30122 0.53482 -0.30417 0.54291 C -0.30052 0.57946 -0.30642 0.58015 -0.28281 0.58015 " pathEditMode="relative" ptsTypes="fffffffffffffffffffffffffffffffffffffA">
                                      <p:cBhvr>
                                        <p:cTn id="2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Рисунок 139" descr="баран3.jpg">
            <a:extLst>
              <a:ext uri="{FF2B5EF4-FFF2-40B4-BE49-F238E27FC236}">
                <a16:creationId xmlns:a16="http://schemas.microsoft.com/office/drawing/2014/main" id="{736F5B22-C257-4AD2-86D3-C73098C2B25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714375"/>
            <a:ext cx="1509712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393CD5BE-26B2-4963-AD7C-07796B1587DB}"/>
              </a:ext>
            </a:extLst>
          </p:cNvPr>
          <p:cNvSpPr/>
          <p:nvPr/>
        </p:nvSpPr>
        <p:spPr>
          <a:xfrm>
            <a:off x="357188" y="4286250"/>
            <a:ext cx="307181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68">
            <a:extLst>
              <a:ext uri="{FF2B5EF4-FFF2-40B4-BE49-F238E27FC236}">
                <a16:creationId xmlns:a16="http://schemas.microsoft.com/office/drawing/2014/main" id="{EE27813B-BD08-4903-92AF-02D8CF0E23B8}"/>
              </a:ext>
            </a:extLst>
          </p:cNvPr>
          <p:cNvGrpSpPr>
            <a:grpSpLocks/>
          </p:cNvGrpSpPr>
          <p:nvPr/>
        </p:nvGrpSpPr>
        <p:grpSpPr bwMode="auto">
          <a:xfrm>
            <a:off x="6143625" y="4500563"/>
            <a:ext cx="2876550" cy="2357437"/>
            <a:chOff x="6143636" y="4500570"/>
            <a:chExt cx="2876416" cy="2357430"/>
          </a:xfrm>
        </p:grpSpPr>
        <p:pic>
          <p:nvPicPr>
            <p:cNvPr id="48182" name="Рисунок 69" descr="сундук.jpg">
              <a:extLst>
                <a:ext uri="{FF2B5EF4-FFF2-40B4-BE49-F238E27FC236}">
                  <a16:creationId xmlns:a16="http://schemas.microsoft.com/office/drawing/2014/main" id="{21EB69BA-0B72-40C5-AE65-8984C895A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4500570"/>
              <a:ext cx="2876416" cy="23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8183" name="Группа 15">
              <a:extLst>
                <a:ext uri="{FF2B5EF4-FFF2-40B4-BE49-F238E27FC236}">
                  <a16:creationId xmlns:a16="http://schemas.microsoft.com/office/drawing/2014/main" id="{8D4BC714-6B22-4311-ADFB-2BF4D65741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29388" y="5500702"/>
              <a:ext cx="2143130" cy="857240"/>
              <a:chOff x="3357554" y="4000504"/>
              <a:chExt cx="4357698" cy="1785938"/>
            </a:xfrm>
          </p:grpSpPr>
          <p:grpSp>
            <p:nvGrpSpPr>
              <p:cNvPr id="48184" name="Группа 5">
                <a:extLst>
                  <a:ext uri="{FF2B5EF4-FFF2-40B4-BE49-F238E27FC236}">
                    <a16:creationId xmlns:a16="http://schemas.microsoft.com/office/drawing/2014/main" id="{5F2AF981-EBEB-4A39-BDDE-14993A7424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57554" y="4214817"/>
                <a:ext cx="1428754" cy="1428750"/>
                <a:chOff x="2714612" y="1428733"/>
                <a:chExt cx="3929073" cy="3643341"/>
              </a:xfrm>
            </p:grpSpPr>
            <p:sp>
              <p:nvSpPr>
                <p:cNvPr id="86" name="Прямоугольник 85">
                  <a:extLst>
                    <a:ext uri="{FF2B5EF4-FFF2-40B4-BE49-F238E27FC236}">
                      <a16:creationId xmlns:a16="http://schemas.microsoft.com/office/drawing/2014/main" id="{C15725A9-3AE3-403D-B694-4F96AC0C098D}"/>
                    </a:ext>
                  </a:extLst>
                </p:cNvPr>
                <p:cNvSpPr/>
                <p:nvPr/>
              </p:nvSpPr>
              <p:spPr>
                <a:xfrm>
                  <a:off x="2714528" y="1430369"/>
                  <a:ext cx="3932227" cy="36433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87" name="Овал 86">
                  <a:extLst>
                    <a:ext uri="{FF2B5EF4-FFF2-40B4-BE49-F238E27FC236}">
                      <a16:creationId xmlns:a16="http://schemas.microsoft.com/office/drawing/2014/main" id="{474F836E-40F1-4BD4-AB5C-09DA857E2EF8}"/>
                    </a:ext>
                  </a:extLst>
                </p:cNvPr>
                <p:cNvSpPr/>
                <p:nvPr/>
              </p:nvSpPr>
              <p:spPr>
                <a:xfrm>
                  <a:off x="3930591" y="2433986"/>
                  <a:ext cx="1571111" cy="1636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8185" name="Группа 8">
                <a:extLst>
                  <a:ext uri="{FF2B5EF4-FFF2-40B4-BE49-F238E27FC236}">
                    <a16:creationId xmlns:a16="http://schemas.microsoft.com/office/drawing/2014/main" id="{F9BC6133-3DB2-4076-A954-DD81A74724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86308" y="4214817"/>
                <a:ext cx="2928944" cy="1428750"/>
                <a:chOff x="571466" y="4429131"/>
                <a:chExt cx="2928964" cy="1428760"/>
              </a:xfrm>
            </p:grpSpPr>
            <p:sp>
              <p:nvSpPr>
                <p:cNvPr id="83" name="Прямоугольник 82">
                  <a:extLst>
                    <a:ext uri="{FF2B5EF4-FFF2-40B4-BE49-F238E27FC236}">
                      <a16:creationId xmlns:a16="http://schemas.microsoft.com/office/drawing/2014/main" id="{6073E833-E100-47E7-B490-3E7585E41881}"/>
                    </a:ext>
                  </a:extLst>
                </p:cNvPr>
                <p:cNvSpPr/>
                <p:nvPr/>
              </p:nvSpPr>
              <p:spPr>
                <a:xfrm>
                  <a:off x="572582" y="4429773"/>
                  <a:ext cx="2927604" cy="14287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84" name="Прямая соединительная линия 83">
                  <a:extLst>
                    <a:ext uri="{FF2B5EF4-FFF2-40B4-BE49-F238E27FC236}">
                      <a16:creationId xmlns:a16="http://schemas.microsoft.com/office/drawing/2014/main" id="{9D51C986-C7B1-471B-B10C-787038952EA8}"/>
                    </a:ext>
                  </a:extLst>
                </p:cNvPr>
                <p:cNvCxnSpPr/>
                <p:nvPr/>
              </p:nvCxnSpPr>
              <p:spPr>
                <a:xfrm>
                  <a:off x="572582" y="4429773"/>
                  <a:ext cx="2927604" cy="1428773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Овал 84">
                  <a:extLst>
                    <a:ext uri="{FF2B5EF4-FFF2-40B4-BE49-F238E27FC236}">
                      <a16:creationId xmlns:a16="http://schemas.microsoft.com/office/drawing/2014/main" id="{0C3F23AA-7749-4D0E-AF5E-74825043643F}"/>
                    </a:ext>
                  </a:extLst>
                </p:cNvPr>
                <p:cNvSpPr/>
                <p:nvPr/>
              </p:nvSpPr>
              <p:spPr>
                <a:xfrm>
                  <a:off x="2570583" y="4571989"/>
                  <a:ext cx="658469" cy="7077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2" name="Прямоугольник 81">
                <a:extLst>
                  <a:ext uri="{FF2B5EF4-FFF2-40B4-BE49-F238E27FC236}">
                    <a16:creationId xmlns:a16="http://schemas.microsoft.com/office/drawing/2014/main" id="{5E1A31CD-D99A-4AB6-A075-8E0404FCEC90}"/>
                  </a:ext>
                </a:extLst>
              </p:cNvPr>
              <p:cNvSpPr/>
              <p:nvPr/>
            </p:nvSpPr>
            <p:spPr>
              <a:xfrm rot="5400000">
                <a:off x="3857330" y="4856339"/>
                <a:ext cx="1785953" cy="74240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6" name="Группа 110">
            <a:extLst>
              <a:ext uri="{FF2B5EF4-FFF2-40B4-BE49-F238E27FC236}">
                <a16:creationId xmlns:a16="http://schemas.microsoft.com/office/drawing/2014/main" id="{FF28BECD-BA68-4445-8979-517E7F57DCBE}"/>
              </a:ext>
            </a:extLst>
          </p:cNvPr>
          <p:cNvGrpSpPr>
            <a:grpSpLocks/>
          </p:cNvGrpSpPr>
          <p:nvPr/>
        </p:nvGrpSpPr>
        <p:grpSpPr bwMode="auto">
          <a:xfrm>
            <a:off x="142875" y="357188"/>
            <a:ext cx="2714625" cy="2224087"/>
            <a:chOff x="142844" y="357166"/>
            <a:chExt cx="2714644" cy="2224846"/>
          </a:xfrm>
        </p:grpSpPr>
        <p:pic>
          <p:nvPicPr>
            <p:cNvPr id="48175" name="Рисунок 111" descr="сундук.jpg">
              <a:extLst>
                <a:ext uri="{FF2B5EF4-FFF2-40B4-BE49-F238E27FC236}">
                  <a16:creationId xmlns:a16="http://schemas.microsoft.com/office/drawing/2014/main" id="{DC576E55-9AA9-40CE-82D5-A738F4AF4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357166"/>
              <a:ext cx="2714644" cy="2224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8176" name="Группа 11">
              <a:extLst>
                <a:ext uri="{FF2B5EF4-FFF2-40B4-BE49-F238E27FC236}">
                  <a16:creationId xmlns:a16="http://schemas.microsoft.com/office/drawing/2014/main" id="{441E7B95-6D28-44C1-981C-2376166F46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595" y="1428736"/>
              <a:ext cx="1928800" cy="642926"/>
              <a:chOff x="3714744" y="4214818"/>
              <a:chExt cx="4429156" cy="1428750"/>
            </a:xfrm>
          </p:grpSpPr>
          <p:grpSp>
            <p:nvGrpSpPr>
              <p:cNvPr id="48177" name="Группа 16">
                <a:extLst>
                  <a:ext uri="{FF2B5EF4-FFF2-40B4-BE49-F238E27FC236}">
                    <a16:creationId xmlns:a16="http://schemas.microsoft.com/office/drawing/2014/main" id="{440F7F2E-4590-4823-B92F-B42C6965BF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4744" y="4214818"/>
                <a:ext cx="2928958" cy="1428750"/>
                <a:chOff x="5572132" y="3643314"/>
                <a:chExt cx="2928979" cy="1428760"/>
              </a:xfrm>
            </p:grpSpPr>
            <p:sp>
              <p:nvSpPr>
                <p:cNvPr id="116" name="Прямоугольник 115">
                  <a:extLst>
                    <a:ext uri="{FF2B5EF4-FFF2-40B4-BE49-F238E27FC236}">
                      <a16:creationId xmlns:a16="http://schemas.microsoft.com/office/drawing/2014/main" id="{A06DCCFB-34AE-44B3-9EC6-766438925D06}"/>
                    </a:ext>
                  </a:extLst>
                </p:cNvPr>
                <p:cNvSpPr/>
                <p:nvPr/>
              </p:nvSpPr>
              <p:spPr>
                <a:xfrm>
                  <a:off x="5572134" y="3644110"/>
                  <a:ext cx="2927314" cy="142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25F906C0-3008-4E69-B6A3-A399CCA2495B}"/>
                    </a:ext>
                  </a:extLst>
                </p:cNvPr>
                <p:cNvCxnSpPr/>
                <p:nvPr/>
              </p:nvCxnSpPr>
              <p:spPr>
                <a:xfrm>
                  <a:off x="5572134" y="3644110"/>
                  <a:ext cx="2927314" cy="1429274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Овал 117">
                  <a:extLst>
                    <a:ext uri="{FF2B5EF4-FFF2-40B4-BE49-F238E27FC236}">
                      <a16:creationId xmlns:a16="http://schemas.microsoft.com/office/drawing/2014/main" id="{83D35A52-2915-4F19-A149-C93D63439874}"/>
                    </a:ext>
                  </a:extLst>
                </p:cNvPr>
                <p:cNvSpPr/>
                <p:nvPr/>
              </p:nvSpPr>
              <p:spPr>
                <a:xfrm>
                  <a:off x="7569852" y="3788803"/>
                  <a:ext cx="659831" cy="705814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E8C6F530-F791-4630-B123-4C9E76209B92}"/>
                  </a:ext>
                </a:extLst>
              </p:cNvPr>
              <p:cNvSpPr/>
              <p:nvPr/>
            </p:nvSpPr>
            <p:spPr>
              <a:xfrm>
                <a:off x="6642039" y="4215614"/>
                <a:ext cx="1501923" cy="14292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9" name="Группа 75">
            <a:extLst>
              <a:ext uri="{FF2B5EF4-FFF2-40B4-BE49-F238E27FC236}">
                <a16:creationId xmlns:a16="http://schemas.microsoft.com/office/drawing/2014/main" id="{B9CBA57E-8F26-40AB-95AD-A56F735752C9}"/>
              </a:ext>
            </a:extLst>
          </p:cNvPr>
          <p:cNvGrpSpPr>
            <a:grpSpLocks/>
          </p:cNvGrpSpPr>
          <p:nvPr/>
        </p:nvGrpSpPr>
        <p:grpSpPr bwMode="auto">
          <a:xfrm>
            <a:off x="5929313" y="357188"/>
            <a:ext cx="2778125" cy="2276475"/>
            <a:chOff x="6143636" y="142852"/>
            <a:chExt cx="2777648" cy="2276482"/>
          </a:xfrm>
        </p:grpSpPr>
        <p:pic>
          <p:nvPicPr>
            <p:cNvPr id="48163" name="Рисунок 76" descr="сундук.jpg">
              <a:extLst>
                <a:ext uri="{FF2B5EF4-FFF2-40B4-BE49-F238E27FC236}">
                  <a16:creationId xmlns:a16="http://schemas.microsoft.com/office/drawing/2014/main" id="{65497D06-6A30-4EE9-80DE-98907FA8F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6" y="142852"/>
              <a:ext cx="2777648" cy="227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8164" name="Группа 18">
              <a:extLst>
                <a:ext uri="{FF2B5EF4-FFF2-40B4-BE49-F238E27FC236}">
                  <a16:creationId xmlns:a16="http://schemas.microsoft.com/office/drawing/2014/main" id="{9D704329-F780-4119-B067-5173A1C2A1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5074" y="1142985"/>
              <a:ext cx="2500305" cy="785818"/>
              <a:chOff x="571472" y="4143379"/>
              <a:chExt cx="7429552" cy="1785937"/>
            </a:xfrm>
          </p:grpSpPr>
          <p:grpSp>
            <p:nvGrpSpPr>
              <p:cNvPr id="48165" name="Группа 16">
                <a:extLst>
                  <a:ext uri="{FF2B5EF4-FFF2-40B4-BE49-F238E27FC236}">
                    <a16:creationId xmlns:a16="http://schemas.microsoft.com/office/drawing/2014/main" id="{AAF09C8F-4C53-4F97-99AE-471DE66EE0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0430" y="4357693"/>
                <a:ext cx="2928957" cy="1428749"/>
                <a:chOff x="5572132" y="3643313"/>
                <a:chExt cx="2928978" cy="1428759"/>
              </a:xfrm>
            </p:grpSpPr>
            <p:sp>
              <p:nvSpPr>
                <p:cNvPr id="100" name="Прямоугольник 99">
                  <a:extLst>
                    <a:ext uri="{FF2B5EF4-FFF2-40B4-BE49-F238E27FC236}">
                      <a16:creationId xmlns:a16="http://schemas.microsoft.com/office/drawing/2014/main" id="{D38179BA-ABE8-4205-BF47-9C5D6643C3E3}"/>
                    </a:ext>
                  </a:extLst>
                </p:cNvPr>
                <p:cNvSpPr/>
                <p:nvPr/>
              </p:nvSpPr>
              <p:spPr>
                <a:xfrm>
                  <a:off x="5572010" y="3641854"/>
                  <a:ext cx="2928892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02" name="Прямая соединительная линия 101">
                  <a:extLst>
                    <a:ext uri="{FF2B5EF4-FFF2-40B4-BE49-F238E27FC236}">
                      <a16:creationId xmlns:a16="http://schemas.microsoft.com/office/drawing/2014/main" id="{DB3BF486-1B70-4995-B8A3-47B17E183F31}"/>
                    </a:ext>
                  </a:extLst>
                </p:cNvPr>
                <p:cNvCxnSpPr/>
                <p:nvPr/>
              </p:nvCxnSpPr>
              <p:spPr>
                <a:xfrm>
                  <a:off x="5572010" y="3641854"/>
                  <a:ext cx="2928892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Овал 102">
                  <a:extLst>
                    <a:ext uri="{FF2B5EF4-FFF2-40B4-BE49-F238E27FC236}">
                      <a16:creationId xmlns:a16="http://schemas.microsoft.com/office/drawing/2014/main" id="{D6BA1A3B-F16E-4A8A-879F-4A365A83CA32}"/>
                    </a:ext>
                  </a:extLst>
                </p:cNvPr>
                <p:cNvSpPr/>
                <p:nvPr/>
              </p:nvSpPr>
              <p:spPr>
                <a:xfrm>
                  <a:off x="7571770" y="3786172"/>
                  <a:ext cx="655580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grpSp>
            <p:nvGrpSpPr>
              <p:cNvPr id="48166" name="Группа 16">
                <a:extLst>
                  <a:ext uri="{FF2B5EF4-FFF2-40B4-BE49-F238E27FC236}">
                    <a16:creationId xmlns:a16="http://schemas.microsoft.com/office/drawing/2014/main" id="{B09B5895-8193-4C85-8CC9-C48E101C78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1472" y="4357693"/>
                <a:ext cx="2928958" cy="1428749"/>
                <a:chOff x="5572132" y="3643313"/>
                <a:chExt cx="2928979" cy="1428759"/>
              </a:xfrm>
            </p:grpSpPr>
            <p:sp>
              <p:nvSpPr>
                <p:cNvPr id="90" name="Прямоугольник 89">
                  <a:extLst>
                    <a:ext uri="{FF2B5EF4-FFF2-40B4-BE49-F238E27FC236}">
                      <a16:creationId xmlns:a16="http://schemas.microsoft.com/office/drawing/2014/main" id="{585BCA83-4544-461B-AE79-BC2F564F6D49}"/>
                    </a:ext>
                  </a:extLst>
                </p:cNvPr>
                <p:cNvSpPr/>
                <p:nvPr/>
              </p:nvSpPr>
              <p:spPr>
                <a:xfrm>
                  <a:off x="5572093" y="3641854"/>
                  <a:ext cx="2928896" cy="14287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91" name="Прямая соединительная линия 90">
                  <a:extLst>
                    <a:ext uri="{FF2B5EF4-FFF2-40B4-BE49-F238E27FC236}">
                      <a16:creationId xmlns:a16="http://schemas.microsoft.com/office/drawing/2014/main" id="{F8CE0589-1DD4-44AA-B4CB-CEBE40FB956E}"/>
                    </a:ext>
                  </a:extLst>
                </p:cNvPr>
                <p:cNvCxnSpPr/>
                <p:nvPr/>
              </p:nvCxnSpPr>
              <p:spPr>
                <a:xfrm>
                  <a:off x="5572093" y="3641854"/>
                  <a:ext cx="2928896" cy="1428752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Овал 91">
                  <a:extLst>
                    <a:ext uri="{FF2B5EF4-FFF2-40B4-BE49-F238E27FC236}">
                      <a16:creationId xmlns:a16="http://schemas.microsoft.com/office/drawing/2014/main" id="{7E27030A-3254-4910-ACC8-4389D187F8EB}"/>
                    </a:ext>
                  </a:extLst>
                </p:cNvPr>
                <p:cNvSpPr/>
                <p:nvPr/>
              </p:nvSpPr>
              <p:spPr>
                <a:xfrm>
                  <a:off x="7571854" y="3786172"/>
                  <a:ext cx="655583" cy="707160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54678993-CC37-4561-B94D-3E6B18DDAD0A}"/>
                  </a:ext>
                </a:extLst>
              </p:cNvPr>
              <p:cNvSpPr/>
              <p:nvPr/>
            </p:nvSpPr>
            <p:spPr>
              <a:xfrm>
                <a:off x="6429178" y="4356235"/>
                <a:ext cx="1570556" cy="1428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88" name="Прямоугольник 87">
                <a:extLst>
                  <a:ext uri="{FF2B5EF4-FFF2-40B4-BE49-F238E27FC236}">
                    <a16:creationId xmlns:a16="http://schemas.microsoft.com/office/drawing/2014/main" id="{0E3C879A-5853-4B6E-9C78-329DFE1203A9}"/>
                  </a:ext>
                </a:extLst>
              </p:cNvPr>
              <p:cNvSpPr/>
              <p:nvPr/>
            </p:nvSpPr>
            <p:spPr>
              <a:xfrm rot="5400000">
                <a:off x="2642715" y="5000959"/>
                <a:ext cx="1785928" cy="70744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3" name="Группа 126">
            <a:extLst>
              <a:ext uri="{FF2B5EF4-FFF2-40B4-BE49-F238E27FC236}">
                <a16:creationId xmlns:a16="http://schemas.microsoft.com/office/drawing/2014/main" id="{94A1CACD-5745-411E-BFC1-F38D9BF903B6}"/>
              </a:ext>
            </a:extLst>
          </p:cNvPr>
          <p:cNvGrpSpPr>
            <a:grpSpLocks/>
          </p:cNvGrpSpPr>
          <p:nvPr/>
        </p:nvGrpSpPr>
        <p:grpSpPr bwMode="auto">
          <a:xfrm>
            <a:off x="357188" y="4357688"/>
            <a:ext cx="2852737" cy="2338387"/>
            <a:chOff x="357159" y="4357694"/>
            <a:chExt cx="2853180" cy="2338386"/>
          </a:xfrm>
        </p:grpSpPr>
        <p:pic>
          <p:nvPicPr>
            <p:cNvPr id="48150" name="Рисунок 100" descr="сундук.jpg">
              <a:extLst>
                <a:ext uri="{FF2B5EF4-FFF2-40B4-BE49-F238E27FC236}">
                  <a16:creationId xmlns:a16="http://schemas.microsoft.com/office/drawing/2014/main" id="{7C86C7E5-0955-4E2B-999A-D5BF62DEE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59" y="4357694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8151" name="Группа 19">
              <a:extLst>
                <a:ext uri="{FF2B5EF4-FFF2-40B4-BE49-F238E27FC236}">
                  <a16:creationId xmlns:a16="http://schemas.microsoft.com/office/drawing/2014/main" id="{14B2978D-EC95-406F-9AC2-8665F1F1AD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034" y="5429264"/>
              <a:ext cx="2285990" cy="857238"/>
              <a:chOff x="857224" y="4286256"/>
              <a:chExt cx="7429531" cy="1785937"/>
            </a:xfrm>
          </p:grpSpPr>
          <p:grpSp>
            <p:nvGrpSpPr>
              <p:cNvPr id="48152" name="Группа 8">
                <a:extLst>
                  <a:ext uri="{FF2B5EF4-FFF2-40B4-BE49-F238E27FC236}">
                    <a16:creationId xmlns:a16="http://schemas.microsoft.com/office/drawing/2014/main" id="{8A41A348-449B-4E58-8BF2-FD03E639B3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7224" y="4429131"/>
                <a:ext cx="7429531" cy="1428749"/>
                <a:chOff x="857224" y="4429131"/>
                <a:chExt cx="7429531" cy="1428749"/>
              </a:xfrm>
            </p:grpSpPr>
            <p:grpSp>
              <p:nvGrpSpPr>
                <p:cNvPr id="48154" name="Группа 16">
                  <a:extLst>
                    <a:ext uri="{FF2B5EF4-FFF2-40B4-BE49-F238E27FC236}">
                      <a16:creationId xmlns:a16="http://schemas.microsoft.com/office/drawing/2014/main" id="{745C93A2-0875-4EA7-8BA3-DB89EF88FF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57806" y="4429131"/>
                  <a:ext cx="2928949" cy="1428749"/>
                  <a:chOff x="5572120" y="3643313"/>
                  <a:chExt cx="2928970" cy="1428759"/>
                </a:xfrm>
              </p:grpSpPr>
              <p:sp>
                <p:nvSpPr>
                  <p:cNvPr id="124" name="Прямоугольник 123">
                    <a:extLst>
                      <a:ext uri="{FF2B5EF4-FFF2-40B4-BE49-F238E27FC236}">
                        <a16:creationId xmlns:a16="http://schemas.microsoft.com/office/drawing/2014/main" id="{C9DD96CF-BA13-407B-8782-629981DB9C99}"/>
                      </a:ext>
                    </a:extLst>
                  </p:cNvPr>
                  <p:cNvSpPr/>
                  <p:nvPr/>
                </p:nvSpPr>
                <p:spPr>
                  <a:xfrm>
                    <a:off x="5571320" y="3642638"/>
                    <a:ext cx="2931028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5" name="Прямая соединительная линия 124">
                    <a:extLst>
                      <a:ext uri="{FF2B5EF4-FFF2-40B4-BE49-F238E27FC236}">
                        <a16:creationId xmlns:a16="http://schemas.microsoft.com/office/drawing/2014/main" id="{93099BA3-E50B-4382-9D64-CE3D4CBD4FE3}"/>
                      </a:ext>
                    </a:extLst>
                  </p:cNvPr>
                  <p:cNvCxnSpPr/>
                  <p:nvPr/>
                </p:nvCxnSpPr>
                <p:spPr>
                  <a:xfrm>
                    <a:off x="5571320" y="3642638"/>
                    <a:ext cx="2931028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6" name="Овал 125">
                    <a:extLst>
                      <a:ext uri="{FF2B5EF4-FFF2-40B4-BE49-F238E27FC236}">
                        <a16:creationId xmlns:a16="http://schemas.microsoft.com/office/drawing/2014/main" id="{27274DE3-E6CC-4DED-8EA1-443423E2DFAF}"/>
                      </a:ext>
                    </a:extLst>
                  </p:cNvPr>
                  <p:cNvSpPr/>
                  <p:nvPr/>
                </p:nvSpPr>
                <p:spPr>
                  <a:xfrm>
                    <a:off x="7573501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  <p:sp>
              <p:nvSpPr>
                <p:cNvPr id="119" name="Прямоугольник 118">
                  <a:extLst>
                    <a:ext uri="{FF2B5EF4-FFF2-40B4-BE49-F238E27FC236}">
                      <a16:creationId xmlns:a16="http://schemas.microsoft.com/office/drawing/2014/main" id="{01AC0230-F130-40A0-BD75-D936DC80CE22}"/>
                    </a:ext>
                  </a:extLst>
                </p:cNvPr>
                <p:cNvSpPr/>
                <p:nvPr/>
              </p:nvSpPr>
              <p:spPr>
                <a:xfrm>
                  <a:off x="3788301" y="4428456"/>
                  <a:ext cx="1568707" cy="142877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48156" name="Группа 16">
                  <a:extLst>
                    <a:ext uri="{FF2B5EF4-FFF2-40B4-BE49-F238E27FC236}">
                      <a16:creationId xmlns:a16="http://schemas.microsoft.com/office/drawing/2014/main" id="{F18D045D-587A-4F1A-BB83-FA7357761E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57224" y="4429131"/>
                  <a:ext cx="2928950" cy="1428749"/>
                  <a:chOff x="5572132" y="3643313"/>
                  <a:chExt cx="2928971" cy="1428759"/>
                </a:xfrm>
              </p:grpSpPr>
              <p:sp>
                <p:nvSpPr>
                  <p:cNvPr id="121" name="Прямоугольник 120">
                    <a:extLst>
                      <a:ext uri="{FF2B5EF4-FFF2-40B4-BE49-F238E27FC236}">
                        <a16:creationId xmlns:a16="http://schemas.microsoft.com/office/drawing/2014/main" id="{5B2E04E8-F6AC-4658-A008-4D7303AA3CC1}"/>
                      </a:ext>
                    </a:extLst>
                  </p:cNvPr>
                  <p:cNvSpPr/>
                  <p:nvPr/>
                </p:nvSpPr>
                <p:spPr>
                  <a:xfrm>
                    <a:off x="5572204" y="3642638"/>
                    <a:ext cx="2931025" cy="14287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cxnSp>
                <p:nvCxnSpPr>
                  <p:cNvPr id="122" name="Прямая соединительная линия 121">
                    <a:extLst>
                      <a:ext uri="{FF2B5EF4-FFF2-40B4-BE49-F238E27FC236}">
                        <a16:creationId xmlns:a16="http://schemas.microsoft.com/office/drawing/2014/main" id="{B808A951-C5AC-42D7-BC62-3004B713496D}"/>
                      </a:ext>
                    </a:extLst>
                  </p:cNvPr>
                  <p:cNvCxnSpPr/>
                  <p:nvPr/>
                </p:nvCxnSpPr>
                <p:spPr>
                  <a:xfrm>
                    <a:off x="5572204" y="3642638"/>
                    <a:ext cx="2931025" cy="1428780"/>
                  </a:xfrm>
                  <a:prstGeom prst="line">
                    <a:avLst/>
                  </a:prstGeom>
                  <a:ln w="41275">
                    <a:solidFill>
                      <a:schemeClr val="tx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3" name="Овал 122">
                    <a:extLst>
                      <a:ext uri="{FF2B5EF4-FFF2-40B4-BE49-F238E27FC236}">
                        <a16:creationId xmlns:a16="http://schemas.microsoft.com/office/drawing/2014/main" id="{6E2CF155-D33B-47F0-9B41-D0E6C3199D4E}"/>
                      </a:ext>
                    </a:extLst>
                  </p:cNvPr>
                  <p:cNvSpPr/>
                  <p:nvPr/>
                </p:nvSpPr>
                <p:spPr>
                  <a:xfrm>
                    <a:off x="7574383" y="3784853"/>
                    <a:ext cx="655351" cy="707775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8A70D37F-DCEC-4415-8F03-7922A923A903}"/>
                  </a:ext>
                </a:extLst>
              </p:cNvPr>
              <p:cNvSpPr/>
              <p:nvPr/>
            </p:nvSpPr>
            <p:spPr>
              <a:xfrm rot="5400000">
                <a:off x="4500150" y="5143098"/>
                <a:ext cx="1785962" cy="7224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8" name="Группа 138">
            <a:extLst>
              <a:ext uri="{FF2B5EF4-FFF2-40B4-BE49-F238E27FC236}">
                <a16:creationId xmlns:a16="http://schemas.microsoft.com/office/drawing/2014/main" id="{A53E2B32-9DDA-4519-B468-DCA236B229CB}"/>
              </a:ext>
            </a:extLst>
          </p:cNvPr>
          <p:cNvGrpSpPr>
            <a:grpSpLocks/>
          </p:cNvGrpSpPr>
          <p:nvPr/>
        </p:nvGrpSpPr>
        <p:grpSpPr bwMode="auto">
          <a:xfrm>
            <a:off x="3214688" y="3857625"/>
            <a:ext cx="2852737" cy="2338388"/>
            <a:chOff x="3214678" y="3857628"/>
            <a:chExt cx="2853180" cy="2338386"/>
          </a:xfrm>
        </p:grpSpPr>
        <p:pic>
          <p:nvPicPr>
            <p:cNvPr id="48138" name="Рисунок 88" descr="сундук.jpg">
              <a:extLst>
                <a:ext uri="{FF2B5EF4-FFF2-40B4-BE49-F238E27FC236}">
                  <a16:creationId xmlns:a16="http://schemas.microsoft.com/office/drawing/2014/main" id="{751ED775-ABF8-464B-8A6D-2965FEF5A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678" y="3857628"/>
              <a:ext cx="2853180" cy="2338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8139" name="Группа 18">
              <a:extLst>
                <a:ext uri="{FF2B5EF4-FFF2-40B4-BE49-F238E27FC236}">
                  <a16:creationId xmlns:a16="http://schemas.microsoft.com/office/drawing/2014/main" id="{55E59D4F-401E-43B1-9F2D-A43276F611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0430" y="4929198"/>
              <a:ext cx="2143113" cy="785800"/>
              <a:chOff x="1071538" y="4286256"/>
              <a:chExt cx="7429532" cy="1785937"/>
            </a:xfrm>
          </p:grpSpPr>
          <p:grpSp>
            <p:nvGrpSpPr>
              <p:cNvPr id="48140" name="Группа 8">
                <a:extLst>
                  <a:ext uri="{FF2B5EF4-FFF2-40B4-BE49-F238E27FC236}">
                    <a16:creationId xmlns:a16="http://schemas.microsoft.com/office/drawing/2014/main" id="{BB87AEAF-CA4E-4F5C-926A-67C5E7ECFA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1538" y="4500569"/>
                <a:ext cx="2928950" cy="1428749"/>
                <a:chOff x="571472" y="4429131"/>
                <a:chExt cx="2928970" cy="1428759"/>
              </a:xfrm>
            </p:grpSpPr>
            <p:sp>
              <p:nvSpPr>
                <p:cNvPr id="136" name="Прямоугольник 135">
                  <a:extLst>
                    <a:ext uri="{FF2B5EF4-FFF2-40B4-BE49-F238E27FC236}">
                      <a16:creationId xmlns:a16="http://schemas.microsoft.com/office/drawing/2014/main" id="{1811CE11-901C-4D9E-AEEE-B96AE0B2F477}"/>
                    </a:ext>
                  </a:extLst>
                </p:cNvPr>
                <p:cNvSpPr/>
                <p:nvPr/>
              </p:nvSpPr>
              <p:spPr>
                <a:xfrm>
                  <a:off x="571618" y="4427672"/>
                  <a:ext cx="2928277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7" name="Прямая соединительная линия 136">
                  <a:extLst>
                    <a:ext uri="{FF2B5EF4-FFF2-40B4-BE49-F238E27FC236}">
                      <a16:creationId xmlns:a16="http://schemas.microsoft.com/office/drawing/2014/main" id="{6FBBDBA0-03C1-4391-AB1D-8B97075DC696}"/>
                    </a:ext>
                  </a:extLst>
                </p:cNvPr>
                <p:cNvCxnSpPr/>
                <p:nvPr/>
              </p:nvCxnSpPr>
              <p:spPr>
                <a:xfrm>
                  <a:off x="571618" y="4427672"/>
                  <a:ext cx="2928277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Овал 137">
                  <a:extLst>
                    <a:ext uri="{FF2B5EF4-FFF2-40B4-BE49-F238E27FC236}">
                      <a16:creationId xmlns:a16="http://schemas.microsoft.com/office/drawing/2014/main" id="{2077A61C-A673-493F-88B7-6B63333C4D60}"/>
                    </a:ext>
                  </a:extLst>
                </p:cNvPr>
                <p:cNvSpPr/>
                <p:nvPr/>
              </p:nvSpPr>
              <p:spPr>
                <a:xfrm>
                  <a:off x="2569669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0" name="Прямоугольник 129">
                <a:extLst>
                  <a:ext uri="{FF2B5EF4-FFF2-40B4-BE49-F238E27FC236}">
                    <a16:creationId xmlns:a16="http://schemas.microsoft.com/office/drawing/2014/main" id="{C6B8E584-9556-4DB5-90C7-A02BA1A0D76D}"/>
                  </a:ext>
                </a:extLst>
              </p:cNvPr>
              <p:cNvSpPr/>
              <p:nvPr/>
            </p:nvSpPr>
            <p:spPr>
              <a:xfrm>
                <a:off x="3999941" y="4499109"/>
                <a:ext cx="1574214" cy="14287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grpSp>
            <p:nvGrpSpPr>
              <p:cNvPr id="48142" name="Группа 8">
                <a:extLst>
                  <a:ext uri="{FF2B5EF4-FFF2-40B4-BE49-F238E27FC236}">
                    <a16:creationId xmlns:a16="http://schemas.microsoft.com/office/drawing/2014/main" id="{D9FC7F39-382E-4334-91FA-657A905A98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72119" y="4500569"/>
                <a:ext cx="2928951" cy="1428749"/>
                <a:chOff x="571459" y="4429131"/>
                <a:chExt cx="2928971" cy="1428759"/>
              </a:xfrm>
            </p:grpSpPr>
            <p:sp>
              <p:nvSpPr>
                <p:cNvPr id="133" name="Прямоугольник 132">
                  <a:extLst>
                    <a:ext uri="{FF2B5EF4-FFF2-40B4-BE49-F238E27FC236}">
                      <a16:creationId xmlns:a16="http://schemas.microsoft.com/office/drawing/2014/main" id="{F5966D6C-B0FE-42A4-B578-A444718C8045}"/>
                    </a:ext>
                  </a:extLst>
                </p:cNvPr>
                <p:cNvSpPr/>
                <p:nvPr/>
              </p:nvSpPr>
              <p:spPr>
                <a:xfrm>
                  <a:off x="573494" y="4427672"/>
                  <a:ext cx="2928278" cy="1428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cxnSp>
              <p:nvCxnSpPr>
                <p:cNvPr id="134" name="Прямая соединительная линия 133">
                  <a:extLst>
                    <a:ext uri="{FF2B5EF4-FFF2-40B4-BE49-F238E27FC236}">
                      <a16:creationId xmlns:a16="http://schemas.microsoft.com/office/drawing/2014/main" id="{0497717C-8902-459E-B853-A3E8C314BF83}"/>
                    </a:ext>
                  </a:extLst>
                </p:cNvPr>
                <p:cNvCxnSpPr/>
                <p:nvPr/>
              </p:nvCxnSpPr>
              <p:spPr>
                <a:xfrm>
                  <a:off x="573494" y="4427672"/>
                  <a:ext cx="2928278" cy="1428779"/>
                </a:xfrm>
                <a:prstGeom prst="line">
                  <a:avLst/>
                </a:prstGeom>
                <a:ln w="41275">
                  <a:solidFill>
                    <a:schemeClr val="tx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Овал 134">
                  <a:extLst>
                    <a:ext uri="{FF2B5EF4-FFF2-40B4-BE49-F238E27FC236}">
                      <a16:creationId xmlns:a16="http://schemas.microsoft.com/office/drawing/2014/main" id="{5220E619-7F96-4F2E-8AEF-8FD4470B9C46}"/>
                    </a:ext>
                  </a:extLst>
                </p:cNvPr>
                <p:cNvSpPr/>
                <p:nvPr/>
              </p:nvSpPr>
              <p:spPr>
                <a:xfrm>
                  <a:off x="2571547" y="4571993"/>
                  <a:ext cx="660514" cy="70717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32" name="Прямоугольник 131">
                <a:extLst>
                  <a:ext uri="{FF2B5EF4-FFF2-40B4-BE49-F238E27FC236}">
                    <a16:creationId xmlns:a16="http://schemas.microsoft.com/office/drawing/2014/main" id="{E9F931F4-FB54-4643-B253-2D361A6354E4}"/>
                  </a:ext>
                </a:extLst>
              </p:cNvPr>
              <p:cNvSpPr/>
              <p:nvPr/>
            </p:nvSpPr>
            <p:spPr>
              <a:xfrm rot="5400000">
                <a:off x="4716952" y="5143441"/>
                <a:ext cx="1785962" cy="71553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sp>
        <p:nvSpPr>
          <p:cNvPr id="63" name="Управляющая кнопка: домой 6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7EA4064F-6338-4DDF-A590-29E7A8A825E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-1.73491E-7 C -0.0026 0.0384 -0.00555 0.07818 -0.01197 0.11589 C -0.01128 0.1566 -0.01336 0.18737 -0.00433 0.22345 C 0.0066 0.2674 0.02883 0.30095 0.05591 0.32801 C 0.0665 0.33842 0.0757 0.35184 0.08699 0.36109 C 0.09271 0.36572 0.10018 0.36618 0.10643 0.36826 C 0.12396 0.37381 0.1408 0.37682 0.15903 0.37821 C 0.16563 0.38098 0.17188 0.38399 0.17848 0.38677 C 0.18282 0.39301 0.18785 0.39833 0.19133 0.4055 C 0.18855 0.42193 0.18299 0.43696 0.1698 0.43974 C 0.15035 0.4483 0.13889 0.43419 0.12362 0.4254 C 0.11858 0.42239 0.11285 0.42308 0.10747 0.42123 C 0.08351 0.41291 0.05869 0.4092 0.03438 0.4025 C 0.01876 0.3981 0.00348 0.39278 -0.01197 0.38677 C -0.01909 0.38399 -0.03333 0.37821 -0.03333 0.37821 C -0.04791 0.36641 -0.06423 0.35716 -0.07638 0.34096 C -0.09496 0.31621 -0.10642 0.28498 -0.12274 0.25792 C -0.12656 0.24196 -0.1368 0.22183 -0.14947 0.21628 C -0.16631 0.19569 -0.18732 0.22045 -0.19999 0.2334 C -0.23194 0.26602 -0.25451 0.29632 -0.26562 0.34952 C -0.26683 0.37543 -0.26926 0.40111 -0.27204 0.42678 C -0.271 0.45315 -0.27083 0.47953 -0.26892 0.50566 C -0.26857 0.50983 -0.26649 0.5133 -0.26562 0.51723 C -0.25937 0.54823 -0.2493 0.58778 -0.22812 0.60745 C -0.21406 0.6204 -0.19617 0.62942 -0.17968 0.63613 C -0.15503 0.64608 -0.1618 0.64423 -0.14097 0.64608 C -0.1177 0.64492 -0.09374 0.64908 -0.071 0.64168 C -0.06354 0.63937 -0.05694 0.63405 -0.04947 0.63173 C -0.03281 0.62665 -0.02135 0.62595 -0.00538 0.62456 C 0.02796 0.6167 0.04619 0.62109 0.08803 0.62179 C 0.11702 0.62526 0.14497 0.63798 0.17414 0.64168 C 0.18803 0.64608 0.20192 0.64908 0.21598 0.65325 C 0.23386 0.65232 0.25192 0.65232 0.2698 0.65047 C 0.27692 0.64978 0.28264 0.63821 0.29028 0.63613 C 0.31233 0.62456 0.34063 0.61369 0.35799 0.59172 C 0.36181 0.57552 0.3665 0.56003 0.36876 0.54291 C 0.36997 0.53296 0.37188 0.51284 0.37188 0.51284 C 0.37153 0.43719 0.38386 0.35785 0.36546 0.28637 C 0.36337 0.2452 0.35817 0.2024 0.35157 0.16192 C 0.35018 0.13509 0.34636 0.10849 0.34289 0.08165 C 0.34254 0.06199 0.34185 0.04256 0.34185 0.0229 " pathEditMode="relative" ptsTypes="ffffffffffffffffffffffffffffffffffffffffA">
                                      <p:cBhvr>
                                        <p:cTn id="26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5" descr="фыв4.jpg">
            <a:extLst>
              <a:ext uri="{FF2B5EF4-FFF2-40B4-BE49-F238E27FC236}">
                <a16:creationId xmlns:a16="http://schemas.microsoft.com/office/drawing/2014/main" id="{5FE3F123-E344-4BDB-B939-BEBB411E665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30000" contras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9"/>
          <a:stretch>
            <a:fillRect/>
          </a:stretch>
        </p:blipFill>
        <p:spPr bwMode="auto">
          <a:xfrm>
            <a:off x="0" y="-42863"/>
            <a:ext cx="9144000" cy="690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Прямоугольник 2">
            <a:extLst>
              <a:ext uri="{FF2B5EF4-FFF2-40B4-BE49-F238E27FC236}">
                <a16:creationId xmlns:a16="http://schemas.microsoft.com/office/drawing/2014/main" id="{48F464B2-3800-44E1-AEC8-EE918BBA9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000125"/>
            <a:ext cx="40513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13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sp>
        <p:nvSpPr>
          <p:cNvPr id="4" name="Управляющая кнопка: домой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FCD8D0E-A9BE-4E39-BC42-523442F23D8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21AF241-F364-4667-8FF9-48B589FC2C1B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3B67ED9-53C7-4FBA-B217-B6E6E84F130F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9EDE9AD-677A-4E23-AEE1-329A41F7E85D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973A615A-F44A-4521-AD6C-CB2AD2BCF671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14B7B43-9EBC-4A4E-B819-80BBBD3BCDFF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29616AF-7D7B-4CED-9E33-CDDFAFB40D98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AC110203-BC37-4CE9-A6E5-3610871C744E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61BC870-C642-41AF-8B72-E97B23F2D322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BB0378-E16D-4430-A947-CE6B60691486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187" name="Прямоугольник 2">
            <a:extLst>
              <a:ext uri="{FF2B5EF4-FFF2-40B4-BE49-F238E27FC236}">
                <a16:creationId xmlns:a16="http://schemas.microsoft.com/office/drawing/2014/main" id="{85E3AD17-7B34-4334-905E-777AA983A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50188" name="Рисунок 27" descr="ат.jpg">
            <a:extLst>
              <a:ext uri="{FF2B5EF4-FFF2-40B4-BE49-F238E27FC236}">
                <a16:creationId xmlns:a16="http://schemas.microsoft.com/office/drawing/2014/main" id="{FEC12C99-8998-42BB-AD2E-9DDF0C654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3262313"/>
            <a:ext cx="1214438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9" name="Рисунок 28" descr="б.png">
            <a:extLst>
              <a:ext uri="{FF2B5EF4-FFF2-40B4-BE49-F238E27FC236}">
                <a16:creationId xmlns:a16="http://schemas.microsoft.com/office/drawing/2014/main" id="{B66253C3-2F03-498D-B449-72EC6AFBC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873250"/>
            <a:ext cx="1214438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0" name="Рисунок 29" descr="баба4.jpg">
            <a:extLst>
              <a:ext uri="{FF2B5EF4-FFF2-40B4-BE49-F238E27FC236}">
                <a16:creationId xmlns:a16="http://schemas.microsoft.com/office/drawing/2014/main" id="{D9E9D4AD-DD1D-4149-BE9E-FB72334557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785938"/>
            <a:ext cx="1143000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1" name="Рисунок 30" descr="бабай.jpg">
            <a:extLst>
              <a:ext uri="{FF2B5EF4-FFF2-40B4-BE49-F238E27FC236}">
                <a16:creationId xmlns:a16="http://schemas.microsoft.com/office/drawing/2014/main" id="{0C9FA70A-79DB-4AF8-959E-5AFDBF5EB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3373438"/>
            <a:ext cx="107156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2" name="Рисунок 39" descr="баран3.jpg">
            <a:extLst>
              <a:ext uri="{FF2B5EF4-FFF2-40B4-BE49-F238E27FC236}">
                <a16:creationId xmlns:a16="http://schemas.microsoft.com/office/drawing/2014/main" id="{6A3FF3F7-F95C-46D2-B3D7-28D1C41E0D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28800"/>
            <a:ext cx="121443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3" name="Рисунок 40" descr="белка2.jpg">
            <a:extLst>
              <a:ext uri="{FF2B5EF4-FFF2-40B4-BE49-F238E27FC236}">
                <a16:creationId xmlns:a16="http://schemas.microsoft.com/office/drawing/2014/main" id="{F51DE802-F85B-4C3E-948D-94F39D662E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3429000"/>
            <a:ext cx="1214437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4" name="Рисунок 41" descr="бычок.jpg">
            <a:extLst>
              <a:ext uri="{FF2B5EF4-FFF2-40B4-BE49-F238E27FC236}">
                <a16:creationId xmlns:a16="http://schemas.microsoft.com/office/drawing/2014/main" id="{E36774CE-B7A8-492F-A337-68AE7BA0A7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812925"/>
            <a:ext cx="128587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5" name="Рисунок 42" descr="бэби.jpg">
            <a:extLst>
              <a:ext uri="{FF2B5EF4-FFF2-40B4-BE49-F238E27FC236}">
                <a16:creationId xmlns:a16="http://schemas.microsoft.com/office/drawing/2014/main" id="{46EAC59D-8684-44BD-949E-5DD1D4BFB2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500438"/>
            <a:ext cx="1214437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B66D373-D9BE-4BB0-8C49-DC40A4F857E0}"/>
              </a:ext>
            </a:extLst>
          </p:cNvPr>
          <p:cNvSpPr/>
          <p:nvPr/>
        </p:nvSpPr>
        <p:spPr>
          <a:xfrm>
            <a:off x="142875" y="714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малай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2B5B48A-8480-4FD9-B6A9-18D856463C30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B9EE1E6-74E8-4A18-8F72-DFF341143F19}"/>
              </a:ext>
            </a:extLst>
          </p:cNvPr>
          <p:cNvSpPr/>
          <p:nvPr/>
        </p:nvSpPr>
        <p:spPr>
          <a:xfrm>
            <a:off x="2286000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тиен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6B80290-F679-4C1E-B9F8-5038110C7D8B}"/>
              </a:ext>
            </a:extLst>
          </p:cNvPr>
          <p:cNvSpPr/>
          <p:nvPr/>
        </p:nvSpPr>
        <p:spPr>
          <a:xfrm>
            <a:off x="4286250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бабай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9C9C7BF-E1EE-4C14-9F51-E45CA7F225C0}"/>
              </a:ext>
            </a:extLst>
          </p:cNvPr>
          <p:cNvSpPr/>
          <p:nvPr/>
        </p:nvSpPr>
        <p:spPr>
          <a:xfrm>
            <a:off x="6143625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бәби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6DAF64D-5B00-478C-B55D-AFBA920F7CFC}"/>
              </a:ext>
            </a:extLst>
          </p:cNvPr>
          <p:cNvSpPr/>
          <p:nvPr/>
        </p:nvSpPr>
        <p:spPr>
          <a:xfrm>
            <a:off x="7215188" y="2857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үгез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28DE8E4-60EF-46CE-9F99-DDFC7579A35A}"/>
              </a:ext>
            </a:extLst>
          </p:cNvPr>
          <p:cNvSpPr/>
          <p:nvPr/>
        </p:nvSpPr>
        <p:spPr>
          <a:xfrm>
            <a:off x="7286625" y="42862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сарык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4940525-58C2-4A35-85E4-A1CC10FA940A}"/>
              </a:ext>
            </a:extLst>
          </p:cNvPr>
          <p:cNvSpPr/>
          <p:nvPr/>
        </p:nvSpPr>
        <p:spPr>
          <a:xfrm>
            <a:off x="142875" y="42148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әби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457CE35D-93B1-4796-BE2D-584C8403DEF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2.83368E-6 C -0.00086 0.02614 -0.00051 0.02684 -0.00642 0.0458 C -0.0085 0.05968 -0.01492 0.07171 -0.01926 0.08444 C -0.0243 0.0997 -0.01892 0.08791 -0.02361 0.09739 C -0.02482 0.10525 -0.02777 0.1078 -0.03003 0.11474 C -0.03194 0.12075 -0.03229 0.12746 -0.03437 0.13324 C -0.04218 0.15429 -0.03645 0.13741 -0.04409 0.15036 C -0.04531 0.15244 -0.046 0.15522 -0.04722 0.15753 C -0.05381 0.17002 -0.06718 0.17373 -0.07621 0.18043 C -0.07777 0.18159 -0.07899 0.18367 -0.08055 0.18483 C -0.08888 0.19038 -0.09861 0.19478 -0.10746 0.19778 C -0.11076 0.19894 -0.11406 0.20033 -0.11718 0.20195 C -0.11926 0.2031 -0.12361 0.20495 -0.12361 0.20495 " pathEditMode="relative" ptsTypes="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2.89151E-7 C -0.02048 -0.00717 -0.04253 -0.02059 -0.06684 -0.02452 C -0.07864 -0.02868 -0.09444 -0.03239 -0.10555 -0.03886 C -0.13038 -0.0532 -0.11146 -0.04557 -0.12812 -0.05158 C -0.13646 -0.06338 -0.14965 -0.06847 -0.1592 -0.07888 C -0.17778 -0.09901 -0.196 -0.11936 -0.21406 -0.14041 C -0.22725 -0.15591 -0.21406 -0.14018 -0.2217 -0.15337 C -0.22882 -0.16539 -0.23628 -0.17696 -0.24305 -0.18922 C -0.24913 -0.20032 -0.24843 -0.20472 -0.25607 -0.2149 C -0.25868 -0.2223 -0.26284 -0.22808 -0.2658 -0.23502 C -0.27048 -0.24613 -0.27448 -0.25723 -0.27968 -0.2681 C -0.28385 -0.27689 -0.28472 -0.28753 -0.28837 -0.29655 C -0.28871 -0.29887 -0.28871 -0.30141 -0.28941 -0.30372 C -0.28975 -0.30488 -0.29097 -0.30558 -0.29149 -0.30673 C -0.29479 -0.31622 -0.29878 -0.33889 -0.30017 -0.34976 C -0.30087 -0.35554 -0.30156 -0.36109 -0.30225 -0.36688 C -0.3026 -0.37034 -0.30451 -0.37682 -0.30451 -0.37659 " pathEditMode="relative" rAng="0" ptsTypes="ffffffffffffffff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82" y="-188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35832E-6 C -0.00104 -0.01064 -0.00017 -0.01434 -0.00538 -0.02128 C -0.00677 -0.02637 -0.00746 -0.03099 -0.00972 -0.03562 C -0.01111 -0.05389 -0.01215 -0.07217 -0.01406 -0.09021 C -0.01562 -0.10455 -0.0184 -0.13324 -0.0184 -0.13324 C -0.01736 -0.19685 -0.03107 -0.23987 -0.00972 -0.28498 C -0.00937 -0.28683 -0.00868 -0.29077 -0.00868 -0.29077 " pathEditMode="relative" ptsTypes="ffffff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6553E-6 C -0.00226 -0.04696 -0.00348 -0.07564 -0.00434 -0.12607 C -0.00382 -0.14712 -0.01077 -0.17372 3.88889E-6 -0.18922 C 0.00104 -0.195 0.00243 -0.19847 0.00434 -0.20356 C 0.00642 -0.20957 0.00677 -0.21605 0.00868 -0.22207 C 0.01267 -0.23479 0.01823 -0.24751 0.02152 -0.2607 C 0.02187 -0.26555 0.02257 -0.27504 0.02257 -0.27481 " pathEditMode="relative" rAng="0" ptsTypes="ffffff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" y="-13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231 C 0.00312 -0.00694 0.00347 -0.01041 0.00434 -0.01665 C 0.00486 -0.03585 0.00295 -0.06176 0.00868 -0.08119 C 0.00972 -0.08813 0.00989 -0.099 0.01406 -0.10409 C 0.01944 -0.11913 0.02344 -0.13393 0.03229 -0.14573 C 0.03368 -0.14758 0.03437 -0.15059 0.03541 -0.1529 C 0.03854 -0.15961 0.04323 -0.16678 0.04844 -0.17002 C 0.05191 -0.17488 0.05607 -0.17788 0.0592 -0.18297 C 0.06146 -0.18644 0.06302 -0.18968 0.06562 -0.19292 C 0.06666 -0.19755 0.06875 -0.20125 0.06996 -0.20587 C 0.07066 -0.20865 0.07205 -0.21443 0.07205 -0.2142 C 0.07309 -0.27457 0.07309 -0.25352 0.07309 -0.27758 " pathEditMode="relative" rAng="0" ptsTypes="fffffffffff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13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2.40342E-6 C 0.00503 -0.04996 -0.00122 -0.09461 0.0184 -0.13625 C 0.02066 -0.14989 0.01771 -0.13763 0.02378 -0.14897 C 0.02864 -0.15776 0.01719 -0.15221 0.03142 -0.16493 C 0.04045 -0.17303 0.04583 -0.18529 0.05607 -0.19199 C 0.05903 -0.19778 0.06198 -0.19708 0.0658 -0.20217 C 0.07048 -0.20842 0.06493 -0.20495 0.07118 -0.20772 C 0.07552 -0.21397 0.07812 -0.22091 0.08194 -0.22785 C 0.08437 -0.24103 0.08802 -0.25514 0.09166 -0.2681 C 0.09097 -0.27573 0.08837 -0.28707 0.08837 -0.29516 " pathEditMode="relative" rAng="0" ptsTypes="fffffffff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147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717 C -0.00399 -0.03053 -0.00729 -0.07518 0.00643 -0.11034 C 0.01025 -0.13093 0.02118 -0.14874 0.03212 -0.16331 C 0.03629 -0.16886 0.03941 -0.17418 0.04514 -0.17603 C 0.06302 -0.20055 0.07865 -0.20588 0.10209 -0.21906 C 0.11268 -0.22507 0.12309 -0.23271 0.13438 -0.23479 C 0.13907 -0.23664 0.14271 -0.23988 0.14722 -0.24196 C 0.15347 -0.24774 0.17552 -0.25445 0.18386 -0.2563 C 0.19844 -0.26394 0.21372 -0.26903 0.229 -0.27365 C 0.24063 -0.28129 0.25191 -0.28892 0.26337 -0.29655 C 0.26511 -0.29771 0.26702 -0.29817 0.26875 -0.29933 C 0.2717 -0.30141 0.27743 -0.3065 0.27743 -0.30627 C 0.28108 -0.3139 0.28368 -0.31899 0.28802 -0.32524 C 0.28959 -0.33079 0.29132 -0.3338 0.29462 -0.33796 C 0.29653 -0.34582 0.30018 -0.35623 0.30417 -0.36248 " pathEditMode="relative" rAng="0" ptsTypes="ffffffffffffff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4" y="-184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856 C 0.00122 0.02082 0.00174 0.03771 0.00764 0.04858 C 0.00972 0.0576 0.01233 0.06639 0.01615 0.07449 C 0.01788 0.08397 0.02118 0.09253 0.02587 0.10016 C 0.02778 0.10803 0.03125 0.11358 0.03455 0.12029 C 0.03733 0.12584 0.03941 0.13186 0.04202 0.13741 C 0.04393 0.14134 0.04722 0.14388 0.04948 0.14759 C 0.05799 0.16146 0.06736 0.17396 0.07969 0.18182 C 0.0842 0.1883 0.08924 0.18853 0.09462 0.192 C 0.10347 0.19778 0.11216 0.20495 0.12153 0.20912 C 0.1257 0.21421 0.12917 0.21999 0.13229 0.22623 C 0.13368 0.23179 0.13455 0.24358 0.13455 0.24382 " pathEditMode="relative" rAng="0" ptsTypes="fffffffffff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117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EC155D2-D56A-4BCA-BD9C-E4C7C79BD9E3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AF07E83-4656-4F3C-84F7-3D530E8D7694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D2FA0BB-0C0C-4BFE-9553-E77EA6AF8B47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5F7B1099-1EC2-41F7-8927-05EE0C4361A3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5F7A6A9A-B9DE-4AC6-BCED-2701940A5963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B5C25349-F8C9-4166-A933-92392472D060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E3D9BB9-951A-4E63-862A-05DBCDB204FB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25D748AC-2BBA-4131-8568-FF60C752206B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FF3E0FA-7841-4CBE-9A05-F70B859C3A79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211" name="Прямоугольник 2">
            <a:extLst>
              <a:ext uri="{FF2B5EF4-FFF2-40B4-BE49-F238E27FC236}">
                <a16:creationId xmlns:a16="http://schemas.microsoft.com/office/drawing/2014/main" id="{3EEAA47F-7937-43CB-83E8-788A266CB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51212" name="Рисунок 44" descr="ТОПОР.jpg">
            <a:extLst>
              <a:ext uri="{FF2B5EF4-FFF2-40B4-BE49-F238E27FC236}">
                <a16:creationId xmlns:a16="http://schemas.microsoft.com/office/drawing/2014/main" id="{94FA4817-017E-46AF-8E4C-AD3485086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303588"/>
            <a:ext cx="1285875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3" name="Рисунок 45" descr="трамвай2.gif">
            <a:extLst>
              <a:ext uri="{FF2B5EF4-FFF2-40B4-BE49-F238E27FC236}">
                <a16:creationId xmlns:a16="http://schemas.microsoft.com/office/drawing/2014/main" id="{4A908938-7CF5-420D-9D1F-0F08AE14D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928813"/>
            <a:ext cx="1357312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4" name="Рисунок 46" descr="труба.jpg">
            <a:extLst>
              <a:ext uri="{FF2B5EF4-FFF2-40B4-BE49-F238E27FC236}">
                <a16:creationId xmlns:a16="http://schemas.microsoft.com/office/drawing/2014/main" id="{D4197287-21CD-4590-8EAF-D6598FC015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785938"/>
            <a:ext cx="1071563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5" name="Рисунок 47" descr="тыква.jpg">
            <a:extLst>
              <a:ext uri="{FF2B5EF4-FFF2-40B4-BE49-F238E27FC236}">
                <a16:creationId xmlns:a16="http://schemas.microsoft.com/office/drawing/2014/main" id="{63994DF1-D2FE-4A61-ABC2-ECB486C6B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751013"/>
            <a:ext cx="128587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6" name="Рисунок 48" descr="усы.jpg">
            <a:extLst>
              <a:ext uri="{FF2B5EF4-FFF2-40B4-BE49-F238E27FC236}">
                <a16:creationId xmlns:a16="http://schemas.microsoft.com/office/drawing/2014/main" id="{0A8B9304-0A30-429F-931A-C702E6B9E1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28813"/>
            <a:ext cx="1506538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7" name="Рисунок 49" descr="чулок.jpg">
            <a:extLst>
              <a:ext uri="{FF2B5EF4-FFF2-40B4-BE49-F238E27FC236}">
                <a16:creationId xmlns:a16="http://schemas.microsoft.com/office/drawing/2014/main" id="{B59D4E5D-D5B3-4AD9-9B62-F21263B33A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321050"/>
            <a:ext cx="1000125" cy="137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8" name="Рисунок 50" descr="щётка.jpg">
            <a:extLst>
              <a:ext uri="{FF2B5EF4-FFF2-40B4-BE49-F238E27FC236}">
                <a16:creationId xmlns:a16="http://schemas.microsoft.com/office/drawing/2014/main" id="{32C6B882-6357-464E-92DC-646039D59A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3500438"/>
            <a:ext cx="13811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9" name="Рисунок 51" descr="ящерица.jpg">
            <a:extLst>
              <a:ext uri="{FF2B5EF4-FFF2-40B4-BE49-F238E27FC236}">
                <a16:creationId xmlns:a16="http://schemas.microsoft.com/office/drawing/2014/main" id="{463A6770-73A9-4EF1-A2DD-164ED38A5C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368675"/>
            <a:ext cx="1143000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28B1D0-32FB-402B-96BB-E22504120D8B}"/>
              </a:ext>
            </a:extLst>
          </p:cNvPr>
          <p:cNvSpPr/>
          <p:nvPr/>
        </p:nvSpPr>
        <p:spPr>
          <a:xfrm>
            <a:off x="142875" y="714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кабак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D706A4D-6628-4FCF-A9E5-5E1580368262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балта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8222F61-F589-408C-9D63-C85F367122B3}"/>
              </a:ext>
            </a:extLst>
          </p:cNvPr>
          <p:cNvSpPr/>
          <p:nvPr/>
        </p:nvSpPr>
        <p:spPr>
          <a:xfrm>
            <a:off x="2286000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щётка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F3D76EA-21E9-4A47-8236-B743682ED197}"/>
              </a:ext>
            </a:extLst>
          </p:cNvPr>
          <p:cNvSpPr/>
          <p:nvPr/>
        </p:nvSpPr>
        <p:spPr>
          <a:xfrm>
            <a:off x="4286250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кәлтә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0568CD-8B4F-4D13-873B-141F66AEEEDE}"/>
              </a:ext>
            </a:extLst>
          </p:cNvPr>
          <p:cNvSpPr/>
          <p:nvPr/>
        </p:nvSpPr>
        <p:spPr>
          <a:xfrm>
            <a:off x="6143625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оек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7DE66AA-F39F-4DE3-B9B8-1C37020C1F00}"/>
              </a:ext>
            </a:extLst>
          </p:cNvPr>
          <p:cNvSpPr/>
          <p:nvPr/>
        </p:nvSpPr>
        <p:spPr>
          <a:xfrm>
            <a:off x="7215188" y="2857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морҗа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5ED8CC5-D97F-4056-BCCC-76FD3B61FCBD}"/>
              </a:ext>
            </a:extLst>
          </p:cNvPr>
          <p:cNvSpPr/>
          <p:nvPr/>
        </p:nvSpPr>
        <p:spPr>
          <a:xfrm>
            <a:off x="7286625" y="42862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мыек</a:t>
            </a:r>
            <a:endParaRPr lang="ru-RU" sz="4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420E997-A178-4A0D-91AD-0E9982586550}"/>
              </a:ext>
            </a:extLst>
          </p:cNvPr>
          <p:cNvSpPr/>
          <p:nvPr/>
        </p:nvSpPr>
        <p:spPr>
          <a:xfrm>
            <a:off x="142875" y="42148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урам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66633268-A874-45AA-93A7-77709E755F8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2.83368E-6 C -0.00086 0.02614 -0.00051 0.02684 -0.00642 0.0458 C -0.0085 0.05968 -0.01492 0.07171 -0.01926 0.08444 C -0.0243 0.0997 -0.01892 0.08791 -0.02361 0.09739 C -0.02482 0.10525 -0.02777 0.1078 -0.03003 0.11474 C -0.03194 0.12075 -0.03229 0.12746 -0.03437 0.13324 C -0.04218 0.15429 -0.03645 0.13741 -0.04409 0.15036 C -0.04531 0.15244 -0.046 0.15522 -0.04722 0.15753 C -0.05381 0.17002 -0.06718 0.17373 -0.07621 0.18043 C -0.07777 0.18159 -0.07899 0.18367 -0.08055 0.18483 C -0.08888 0.19038 -0.09861 0.19478 -0.10746 0.19778 C -0.11076 0.19894 -0.11406 0.20033 -0.11718 0.20195 C -0.11926 0.2031 -0.12361 0.20495 -0.12361 0.20495 " pathEditMode="relative" ptsTypes="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2.89151E-7 C -0.02048 -0.00717 -0.04253 -0.02059 -0.06684 -0.02452 C -0.07864 -0.02868 -0.09444 -0.03239 -0.10555 -0.03886 C -0.13038 -0.0532 -0.11146 -0.04557 -0.12812 -0.05158 C -0.13646 -0.06338 -0.14965 -0.06847 -0.1592 -0.07888 C -0.17778 -0.09901 -0.196 -0.11936 -0.21406 -0.14041 C -0.22725 -0.15591 -0.21406 -0.14018 -0.2217 -0.15337 C -0.22882 -0.16539 -0.23628 -0.17696 -0.24305 -0.18922 C -0.24913 -0.20032 -0.24843 -0.20472 -0.25607 -0.2149 C -0.25868 -0.2223 -0.26284 -0.22808 -0.2658 -0.23502 C -0.27048 -0.24613 -0.27448 -0.25723 -0.27968 -0.2681 C -0.28385 -0.27689 -0.28472 -0.28753 -0.28837 -0.29655 C -0.28871 -0.29887 -0.28871 -0.30141 -0.28941 -0.30372 C -0.28975 -0.30488 -0.29097 -0.30558 -0.29149 -0.30673 C -0.29479 -0.31622 -0.29878 -0.33889 -0.30017 -0.34976 C -0.30087 -0.35554 -0.30156 -0.36109 -0.30225 -0.36688 C -0.3026 -0.37034 -0.30451 -0.37682 -0.30451 -0.37659 " pathEditMode="relative" rAng="0" ptsTypes="ffffffffffffffff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82" y="-188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35832E-6 C -0.00104 -0.01064 -0.00017 -0.01434 -0.00538 -0.02128 C -0.00677 -0.02637 -0.00746 -0.03099 -0.00972 -0.03562 C -0.01111 -0.05389 -0.01215 -0.07217 -0.01406 -0.09021 C -0.01562 -0.10455 -0.0184 -0.13324 -0.0184 -0.13324 C -0.01736 -0.19685 -0.03107 -0.23987 -0.00972 -0.28498 C -0.00937 -0.28683 -0.00868 -0.29077 -0.00868 -0.29077 " pathEditMode="relative" ptsTypes="ffffff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6553E-6 C -0.00226 -0.04696 -0.00348 -0.07564 -0.00434 -0.12607 C -0.00382 -0.14712 -0.01077 -0.17372 3.88889E-6 -0.18922 C 0.00104 -0.195 0.00243 -0.19847 0.00434 -0.20356 C 0.00642 -0.20957 0.00677 -0.21605 0.00868 -0.22207 C 0.01267 -0.23479 0.01823 -0.24751 0.02152 -0.2607 C 0.02187 -0.26555 0.02257 -0.27504 0.02257 -0.27481 " pathEditMode="relative" rAng="0" ptsTypes="ffffff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" y="-13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231 C 0.00312 -0.00694 0.00347 -0.01041 0.00434 -0.01665 C 0.00486 -0.03585 0.00295 -0.06176 0.00868 -0.08119 C 0.00972 -0.08813 0.00989 -0.099 0.01406 -0.10409 C 0.01944 -0.11913 0.02344 -0.13393 0.03229 -0.14573 C 0.03368 -0.14758 0.03437 -0.15059 0.03541 -0.1529 C 0.03854 -0.15961 0.04323 -0.16678 0.04844 -0.17002 C 0.05191 -0.17488 0.05607 -0.17788 0.0592 -0.18297 C 0.06146 -0.18644 0.06302 -0.18968 0.06562 -0.19292 C 0.06666 -0.19755 0.06875 -0.20125 0.06996 -0.20587 C 0.07066 -0.20865 0.07205 -0.21443 0.07205 -0.2142 C 0.07309 -0.27457 0.07309 -0.25352 0.07309 -0.27758 " pathEditMode="relative" rAng="0" ptsTypes="fffffffffff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13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2.40342E-6 C 0.00503 -0.04996 -0.00122 -0.09461 0.0184 -0.13625 C 0.02066 -0.14989 0.01771 -0.13763 0.02378 -0.14897 C 0.02864 -0.15776 0.01719 -0.15221 0.03142 -0.16493 C 0.04045 -0.17303 0.04583 -0.18529 0.05607 -0.19199 C 0.05903 -0.19778 0.06198 -0.19708 0.0658 -0.20217 C 0.07048 -0.20842 0.06493 -0.20495 0.07118 -0.20772 C 0.07552 -0.21397 0.07812 -0.22091 0.08194 -0.22785 C 0.08437 -0.24103 0.08802 -0.25514 0.09166 -0.2681 C 0.09097 -0.27573 0.08837 -0.28707 0.08837 -0.29516 " pathEditMode="relative" rAng="0" ptsTypes="fffffffff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147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717 C -0.00399 -0.03053 -0.00729 -0.07518 0.00643 -0.11034 C 0.01025 -0.13093 0.02118 -0.14874 0.03212 -0.16331 C 0.03629 -0.16886 0.03941 -0.17418 0.04514 -0.17603 C 0.06302 -0.20055 0.07865 -0.20588 0.10209 -0.21906 C 0.11268 -0.22507 0.12309 -0.23271 0.13438 -0.23479 C 0.13907 -0.23664 0.14271 -0.23988 0.14722 -0.24196 C 0.15347 -0.24774 0.17552 -0.25445 0.18386 -0.2563 C 0.19844 -0.26394 0.21372 -0.26903 0.229 -0.27365 C 0.24063 -0.28129 0.25191 -0.28892 0.26337 -0.29655 C 0.26511 -0.29771 0.26702 -0.29817 0.26875 -0.29933 C 0.2717 -0.30141 0.27743 -0.3065 0.27743 -0.30627 C 0.28108 -0.3139 0.28368 -0.31899 0.28802 -0.32524 C 0.28959 -0.33079 0.29132 -0.3338 0.29462 -0.33796 C 0.29653 -0.34582 0.30018 -0.35623 0.30417 -0.36248 " pathEditMode="relative" rAng="0" ptsTypes="ffffffffffffff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4" y="-184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856 C 0.00122 0.02082 0.00174 0.03771 0.00764 0.04858 C 0.00972 0.0576 0.01233 0.06639 0.01615 0.07449 C 0.01788 0.08397 0.02118 0.09253 0.02587 0.10016 C 0.02778 0.10803 0.03125 0.11358 0.03455 0.12029 C 0.03733 0.12584 0.03941 0.13186 0.04202 0.13741 C 0.04393 0.14134 0.04722 0.14388 0.04948 0.14759 C 0.05799 0.16146 0.06736 0.17396 0.07969 0.18182 C 0.0842 0.1883 0.08924 0.18853 0.09462 0.192 C 0.10347 0.19778 0.11216 0.20495 0.12153 0.20912 C 0.1257 0.21421 0.12917 0.21999 0.13229 0.22623 C 0.13368 0.23179 0.13455 0.24358 0.13455 0.24382 " pathEditMode="relative" rAng="0" ptsTypes="fffffffffff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117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37D3270-9FB6-4D91-A1D0-64792D8DCB90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FAD8CD3-6A03-45A8-9CBD-554EB9F59235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D02BEDAB-5A8A-4431-B434-C223FD4D5DED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CB03F1CF-21A2-459D-A9A8-507EF0D9FADB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B8425CF2-ACD0-4954-9C4A-2C887DEE49FE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4B335D9-F7D5-4680-803D-75614232B28D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5C6BF8A-441C-42FA-BE32-7DD9990613A4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4BD8F05B-B94A-4052-A6FD-10564F899787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34" name="Рисунок 23" descr="елан.jpg">
            <a:extLst>
              <a:ext uri="{FF2B5EF4-FFF2-40B4-BE49-F238E27FC236}">
                <a16:creationId xmlns:a16="http://schemas.microsoft.com/office/drawing/2014/main" id="{3D26B93B-6D5C-401D-8FD0-A73322095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286125"/>
            <a:ext cx="128587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5" name="Рисунок 24" descr="рука.jpg">
            <a:extLst>
              <a:ext uri="{FF2B5EF4-FFF2-40B4-BE49-F238E27FC236}">
                <a16:creationId xmlns:a16="http://schemas.microsoft.com/office/drawing/2014/main" id="{4E6B6A59-476A-487E-86B5-A64724101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286125"/>
            <a:ext cx="1357313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6" name="Рисунок 25" descr="сито.jpg">
            <a:extLst>
              <a:ext uri="{FF2B5EF4-FFF2-40B4-BE49-F238E27FC236}">
                <a16:creationId xmlns:a16="http://schemas.microsoft.com/office/drawing/2014/main" id="{486F1DE1-6BCD-486F-A521-DD710CDC83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785938"/>
            <a:ext cx="1500188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7" name="Рисунок 26" descr="слон.jpg">
            <a:extLst>
              <a:ext uri="{FF2B5EF4-FFF2-40B4-BE49-F238E27FC236}">
                <a16:creationId xmlns:a16="http://schemas.microsoft.com/office/drawing/2014/main" id="{EC895D36-4A2C-4FFB-A7AB-95AD9A5CBF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85938"/>
            <a:ext cx="142875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8" name="Рисунок 27" descr="тюльпан.jpg">
            <a:extLst>
              <a:ext uri="{FF2B5EF4-FFF2-40B4-BE49-F238E27FC236}">
                <a16:creationId xmlns:a16="http://schemas.microsoft.com/office/drawing/2014/main" id="{030BD519-819D-4FC3-8FF1-C261D6380B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785938"/>
            <a:ext cx="142875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9" name="Рисунок 28" descr="ябл2.jpg">
            <a:extLst>
              <a:ext uri="{FF2B5EF4-FFF2-40B4-BE49-F238E27FC236}">
                <a16:creationId xmlns:a16="http://schemas.microsoft.com/office/drawing/2014/main" id="{7B4B67A4-5C00-448F-AB0C-1324E28153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785938"/>
            <a:ext cx="1500188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40" name="Рисунок 29" descr="мёд.jpg">
            <a:extLst>
              <a:ext uri="{FF2B5EF4-FFF2-40B4-BE49-F238E27FC236}">
                <a16:creationId xmlns:a16="http://schemas.microsoft.com/office/drawing/2014/main" id="{F86BD9DF-5041-4B1B-91A8-B0F0741BFF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286125"/>
            <a:ext cx="142875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41" name="Рисунок 30" descr="трава.jpg">
            <a:extLst>
              <a:ext uri="{FF2B5EF4-FFF2-40B4-BE49-F238E27FC236}">
                <a16:creationId xmlns:a16="http://schemas.microsoft.com/office/drawing/2014/main" id="{C719C32D-4D81-440E-A3CB-3680313A73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286125"/>
            <a:ext cx="142875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CC22C4-0370-4D7B-9178-0E265DE52F7C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243" name="Прямоугольник 2">
            <a:extLst>
              <a:ext uri="{FF2B5EF4-FFF2-40B4-BE49-F238E27FC236}">
                <a16:creationId xmlns:a16="http://schemas.microsoft.com/office/drawing/2014/main" id="{072F241D-6BB4-4509-9F41-A6650A82B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2011411-E42F-49D5-A730-9119C34DE9D1}"/>
              </a:ext>
            </a:extLst>
          </p:cNvPr>
          <p:cNvSpPr/>
          <p:nvPr/>
        </p:nvSpPr>
        <p:spPr>
          <a:xfrm>
            <a:off x="142875" y="714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алма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26AEF14-DDE6-4164-BBCF-745FB0B537A1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үлән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2C5B33D-FBE7-4808-BCC0-0665E2990C62}"/>
              </a:ext>
            </a:extLst>
          </p:cNvPr>
          <p:cNvSpPr/>
          <p:nvPr/>
        </p:nvSpPr>
        <p:spPr>
          <a:xfrm>
            <a:off x="2286000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FD0F6F6-56A1-4070-AE66-270458B3E85A}"/>
              </a:ext>
            </a:extLst>
          </p:cNvPr>
          <p:cNvSpPr/>
          <p:nvPr/>
        </p:nvSpPr>
        <p:spPr>
          <a:xfrm>
            <a:off x="4286250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5A037E3-0992-46E7-825D-39CB7A5505AD}"/>
              </a:ext>
            </a:extLst>
          </p:cNvPr>
          <p:cNvSpPr/>
          <p:nvPr/>
        </p:nvSpPr>
        <p:spPr>
          <a:xfrm>
            <a:off x="6143625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елан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A1DE0EB-2453-4FB6-B79D-810371C6156B}"/>
              </a:ext>
            </a:extLst>
          </p:cNvPr>
          <p:cNvSpPr/>
          <p:nvPr/>
        </p:nvSpPr>
        <p:spPr>
          <a:xfrm>
            <a:off x="7215188" y="2857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лалә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66F2A64-6239-40B2-9E0E-816EDCD866C6}"/>
              </a:ext>
            </a:extLst>
          </p:cNvPr>
          <p:cNvSpPr/>
          <p:nvPr/>
        </p:nvSpPr>
        <p:spPr>
          <a:xfrm>
            <a:off x="7286625" y="42862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фил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1C26EFF-59B1-4009-A90E-46B3FEC612F6}"/>
              </a:ext>
            </a:extLst>
          </p:cNvPr>
          <p:cNvSpPr/>
          <p:nvPr/>
        </p:nvSpPr>
        <p:spPr>
          <a:xfrm>
            <a:off x="142875" y="42148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иләк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9C5788C2-965C-418F-9236-908C7833FA7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2.83368E-6 C -0.00086 0.02614 -0.00051 0.02684 -0.00642 0.0458 C -0.0085 0.05968 -0.01492 0.07171 -0.01926 0.08444 C -0.0243 0.0997 -0.01892 0.08791 -0.02361 0.09739 C -0.02482 0.10525 -0.02777 0.1078 -0.03003 0.11474 C -0.03194 0.12075 -0.03229 0.12746 -0.03437 0.13324 C -0.04218 0.15429 -0.03645 0.13741 -0.04409 0.15036 C -0.04531 0.15244 -0.046 0.15522 -0.04722 0.15753 C -0.05381 0.17002 -0.06718 0.17373 -0.07621 0.18043 C -0.07777 0.18159 -0.07899 0.18367 -0.08055 0.18483 C -0.08888 0.19038 -0.09861 0.19478 -0.10746 0.19778 C -0.11076 0.19894 -0.11406 0.20033 -0.11718 0.20195 C -0.11926 0.2031 -0.12361 0.20495 -0.12361 0.20495 " pathEditMode="relative" ptsTypes="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2.89151E-7 C -0.02048 -0.00717 -0.04253 -0.02059 -0.06684 -0.02452 C -0.07864 -0.02868 -0.09444 -0.03239 -0.10555 -0.03886 C -0.13038 -0.0532 -0.11146 -0.04557 -0.12812 -0.05158 C -0.13646 -0.06338 -0.14965 -0.06847 -0.1592 -0.07888 C -0.17778 -0.09901 -0.196 -0.11936 -0.21406 -0.14041 C -0.22725 -0.15591 -0.21406 -0.14018 -0.2217 -0.15337 C -0.22882 -0.16539 -0.23628 -0.17696 -0.24305 -0.18922 C -0.24913 -0.20032 -0.24843 -0.20472 -0.25607 -0.2149 C -0.25868 -0.2223 -0.26284 -0.22808 -0.2658 -0.23502 C -0.27048 -0.24613 -0.27448 -0.25723 -0.27968 -0.2681 C -0.28385 -0.27689 -0.28472 -0.28753 -0.28837 -0.29655 C -0.28871 -0.29887 -0.28871 -0.30141 -0.28941 -0.30372 C -0.28975 -0.30488 -0.29097 -0.30558 -0.29149 -0.30673 C -0.29479 -0.31622 -0.29878 -0.33889 -0.30017 -0.34976 C -0.30087 -0.35554 -0.30156 -0.36109 -0.30225 -0.36688 C -0.3026 -0.37034 -0.30451 -0.37682 -0.30451 -0.37659 " pathEditMode="relative" rAng="0" ptsTypes="ffffffffffffffff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82" y="-188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35832E-6 C -0.00104 -0.01064 -0.00017 -0.01434 -0.00538 -0.02128 C -0.00677 -0.02637 -0.00746 -0.03099 -0.00972 -0.03562 C -0.01111 -0.05389 -0.01215 -0.07217 -0.01406 -0.09021 C -0.01562 -0.10455 -0.0184 -0.13324 -0.0184 -0.13324 C -0.01736 -0.19685 -0.03107 -0.23987 -0.00972 -0.28498 C -0.00937 -0.28683 -0.00868 -0.29077 -0.00868 -0.29077 " pathEditMode="relative" ptsTypes="ffffff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81 C -0.00226 -0.03886 -0.00347 -0.06754 -0.00434 -0.11797 C -0.00382 -0.13902 -0.01077 -0.16562 2.5E-6 -0.18112 C 0.00104 -0.1869 0.00243 -0.19037 0.00434 -0.19546 C 0.00642 -0.20148 0.00677 -0.20795 0.00868 -0.21397 C 0.01267 -0.22669 0.01823 -0.23941 0.02153 -0.2526 C 0.02187 -0.25746 0.02257 -0.26694 0.02257 -0.26671 " pathEditMode="relative" rAng="0" ptsTypes="ffffff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" y="-13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231 C 0.00312 -0.00694 0.00347 -0.01041 0.00434 -0.01665 C 0.00486 -0.03585 0.00295 -0.06176 0.00868 -0.08119 C 0.00972 -0.08813 0.00989 -0.099 0.01406 -0.10409 C 0.01944 -0.11913 0.02344 -0.13393 0.03229 -0.14573 C 0.03368 -0.14758 0.03437 -0.15059 0.03541 -0.1529 C 0.03854 -0.15961 0.04323 -0.16678 0.04844 -0.17002 C 0.05191 -0.17488 0.05607 -0.17788 0.0592 -0.18297 C 0.06146 -0.18644 0.06302 -0.18968 0.06562 -0.19292 C 0.06666 -0.19755 0.06875 -0.20125 0.06996 -0.20587 C 0.07066 -0.20865 0.07205 -0.21443 0.07205 -0.2142 C 0.07309 -0.27457 0.07309 -0.25352 0.07309 -0.27758 " pathEditMode="relative" rAng="0" ptsTypes="fffffffffff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13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2.40342E-6 C 0.00503 -0.04996 -0.00122 -0.09461 0.0184 -0.13625 C 0.02066 -0.14989 0.01771 -0.13763 0.02378 -0.14897 C 0.02864 -0.15776 0.01719 -0.15221 0.03142 -0.16493 C 0.04045 -0.17303 0.04583 -0.18529 0.05607 -0.19199 C 0.05903 -0.19778 0.06198 -0.19708 0.0658 -0.20217 C 0.07048 -0.20842 0.06493 -0.20495 0.07118 -0.20772 C 0.07552 -0.21397 0.07812 -0.22091 0.08194 -0.22785 C 0.08437 -0.24103 0.08802 -0.25514 0.09166 -0.2681 C 0.09097 -0.27573 0.08837 -0.28707 0.08837 -0.29516 " pathEditMode="relative" rAng="0" ptsTypes="fffffffff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147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717 C -0.00399 -0.03053 -0.00729 -0.07518 0.00643 -0.11034 C 0.01025 -0.13093 0.02118 -0.14874 0.03212 -0.16331 C 0.03629 -0.16886 0.03941 -0.17418 0.04514 -0.17603 C 0.06302 -0.20055 0.07865 -0.20588 0.10209 -0.21906 C 0.11268 -0.22507 0.12309 -0.23271 0.13438 -0.23479 C 0.13907 -0.23664 0.14271 -0.23988 0.14722 -0.24196 C 0.15347 -0.24774 0.17552 -0.25445 0.18386 -0.2563 C 0.19844 -0.26394 0.21372 -0.26903 0.229 -0.27365 C 0.24063 -0.28129 0.25191 -0.28892 0.26337 -0.29655 C 0.26511 -0.29771 0.26702 -0.29817 0.26875 -0.29933 C 0.2717 -0.30141 0.27743 -0.3065 0.27743 -0.30627 C 0.28108 -0.3139 0.28368 -0.31899 0.28802 -0.32524 C 0.28959 -0.33079 0.29132 -0.3338 0.29462 -0.33796 C 0.29653 -0.34582 0.30018 -0.35623 0.30417 -0.36248 " pathEditMode="relative" rAng="0" ptsTypes="ffffffffffffff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4" y="-184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856 C 0.00122 0.02082 0.00174 0.03771 0.00764 0.04858 C 0.00972 0.0576 0.01233 0.06639 0.01615 0.07449 C 0.01788 0.08397 0.02118 0.09253 0.02587 0.10016 C 0.02778 0.10803 0.03125 0.11358 0.03455 0.12029 C 0.03733 0.12584 0.03941 0.13186 0.04202 0.13741 C 0.04393 0.14134 0.04722 0.14388 0.04948 0.14759 C 0.05799 0.16146 0.06736 0.17396 0.07969 0.18182 C 0.0842 0.1883 0.08924 0.18853 0.09462 0.192 C 0.10347 0.19778 0.11216 0.20495 0.12153 0.20912 C 0.1257 0.21421 0.12917 0.21999 0.13229 0.22623 C 0.13368 0.23179 0.13455 0.24358 0.13455 0.24382 " pathEditMode="relative" rAng="0" ptsTypes="fffffffffff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117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9EB51BF-86EC-4A7B-9315-4FF205633C87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CAE688E-921E-4ADF-BB31-3CCED476B48B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FE22AAA-8CD0-42CC-8E68-7495B7FD64C5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2136861D-C074-4E5F-AC0D-46AEC286D1A3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D3AA5A5-3D8C-4012-A17F-21D42DAD78F0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D96172EB-D6AE-4615-998B-3768AC6CD6B2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2418C7C-E611-4782-B038-45B7A93CE999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1C61D16-6B6A-4C00-A691-3CF0DAC407AE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8E3C0E0-82C2-43A4-97B3-07085B6037F6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259" name="Прямоугольник 2">
            <a:extLst>
              <a:ext uri="{FF2B5EF4-FFF2-40B4-BE49-F238E27FC236}">
                <a16:creationId xmlns:a16="http://schemas.microsoft.com/office/drawing/2014/main" id="{E90063CE-761B-439D-9816-7AC076125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53260" name="Рисунок 43" descr="БАБКА-КОРОБКА.jpg">
            <a:extLst>
              <a:ext uri="{FF2B5EF4-FFF2-40B4-BE49-F238E27FC236}">
                <a16:creationId xmlns:a16="http://schemas.microsoft.com/office/drawing/2014/main" id="{9725502C-BEF8-4B9E-AEB9-E16429507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843088"/>
            <a:ext cx="107156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1" name="Рисунок 45" descr="бутылка.jpg">
            <a:extLst>
              <a:ext uri="{FF2B5EF4-FFF2-40B4-BE49-F238E27FC236}">
                <a16:creationId xmlns:a16="http://schemas.microsoft.com/office/drawing/2014/main" id="{F94F08F5-23AF-4B50-9EA2-63B28970D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3357563"/>
            <a:ext cx="785813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2" name="Рисунок 46" descr="вагон.jpg">
            <a:extLst>
              <a:ext uri="{FF2B5EF4-FFF2-40B4-BE49-F238E27FC236}">
                <a16:creationId xmlns:a16="http://schemas.microsoft.com/office/drawing/2014/main" id="{F3D5EAF2-CCBD-47A3-A5E3-55D022F5C8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321050"/>
            <a:ext cx="1357312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3" name="Рисунок 47" descr="ваза.jpg">
            <a:extLst>
              <a:ext uri="{FF2B5EF4-FFF2-40B4-BE49-F238E27FC236}">
                <a16:creationId xmlns:a16="http://schemas.microsoft.com/office/drawing/2014/main" id="{9F4E1362-1369-4D3D-9715-70EA0020B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1898650"/>
            <a:ext cx="928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4" name="Рисунок 48" descr="ведро (2).jpg">
            <a:extLst>
              <a:ext uri="{FF2B5EF4-FFF2-40B4-BE49-F238E27FC236}">
                <a16:creationId xmlns:a16="http://schemas.microsoft.com/office/drawing/2014/main" id="{F8C9F4A1-629D-4ABD-A538-A1639DC31F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874838"/>
            <a:ext cx="107156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5" name="Рисунок 49" descr="верблюд.jpg">
            <a:extLst>
              <a:ext uri="{FF2B5EF4-FFF2-40B4-BE49-F238E27FC236}">
                <a16:creationId xmlns:a16="http://schemas.microsoft.com/office/drawing/2014/main" id="{EC58CC48-384C-4FCD-B40E-CF5DAC8AB8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1857375"/>
            <a:ext cx="11430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6" name="Рисунок 50" descr="весы.jpg">
            <a:extLst>
              <a:ext uri="{FF2B5EF4-FFF2-40B4-BE49-F238E27FC236}">
                <a16:creationId xmlns:a16="http://schemas.microsoft.com/office/drawing/2014/main" id="{30F9C036-48D8-4892-9E84-164484B852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786188"/>
            <a:ext cx="1317625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7" name="Рисунок 51" descr="виноград.jpg">
            <a:extLst>
              <a:ext uri="{FF2B5EF4-FFF2-40B4-BE49-F238E27FC236}">
                <a16:creationId xmlns:a16="http://schemas.microsoft.com/office/drawing/2014/main" id="{F0E9CDF6-34DB-466A-9627-D216CDC002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3386138"/>
            <a:ext cx="1357313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CF30508-7DD2-4C78-B9B5-75F38456143C}"/>
              </a:ext>
            </a:extLst>
          </p:cNvPr>
          <p:cNvSpPr/>
          <p:nvPr/>
        </p:nvSpPr>
        <p:spPr>
          <a:xfrm>
            <a:off x="142875" y="714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чиләк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B2FEC38-E213-44C8-B800-E0C4E27A80DF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йөзем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F2D85AA-0CE2-46AD-B97A-A5DC164FC1E6}"/>
              </a:ext>
            </a:extLst>
          </p:cNvPr>
          <p:cNvSpPr/>
          <p:nvPr/>
        </p:nvSpPr>
        <p:spPr>
          <a:xfrm>
            <a:off x="2286000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үлчәү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5E69DC7-BF8C-4C3D-B51A-FF5D023F934B}"/>
              </a:ext>
            </a:extLst>
          </p:cNvPr>
          <p:cNvSpPr/>
          <p:nvPr/>
        </p:nvSpPr>
        <p:spPr>
          <a:xfrm>
            <a:off x="4286250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шешә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EA5DF1D-1903-4F4F-9ED2-D38D29582756}"/>
              </a:ext>
            </a:extLst>
          </p:cNvPr>
          <p:cNvSpPr/>
          <p:nvPr/>
        </p:nvSpPr>
        <p:spPr>
          <a:xfrm>
            <a:off x="6143625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вагон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D1A6670-7347-443D-9255-1BC7BEEEFEB7}"/>
              </a:ext>
            </a:extLst>
          </p:cNvPr>
          <p:cNvSpPr/>
          <p:nvPr/>
        </p:nvSpPr>
        <p:spPr>
          <a:xfrm>
            <a:off x="7215188" y="2857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дөя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571FDAB-C894-4BED-A79F-9C5BB9351072}"/>
              </a:ext>
            </a:extLst>
          </p:cNvPr>
          <p:cNvSpPr/>
          <p:nvPr/>
        </p:nvSpPr>
        <p:spPr>
          <a:xfrm>
            <a:off x="7286625" y="42862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ваза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DE15C33-42BF-432D-A0E0-64FAF28227C9}"/>
              </a:ext>
            </a:extLst>
          </p:cNvPr>
          <p:cNvSpPr/>
          <p:nvPr/>
        </p:nvSpPr>
        <p:spPr>
          <a:xfrm>
            <a:off x="142875" y="42148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камка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496EA81B-9C05-468F-9D73-31D7B80D5EB9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2.83368E-6 C -0.00086 0.02614 -0.00051 0.02684 -0.00642 0.0458 C -0.0085 0.05968 -0.01492 0.07171 -0.01926 0.08444 C -0.0243 0.0997 -0.01892 0.08791 -0.02361 0.09739 C -0.02482 0.10525 -0.02777 0.1078 -0.03003 0.11474 C -0.03194 0.12075 -0.03229 0.12746 -0.03437 0.13324 C -0.04218 0.15429 -0.03645 0.13741 -0.04409 0.15036 C -0.04531 0.15244 -0.046 0.15522 -0.04722 0.15753 C -0.05381 0.17002 -0.06718 0.17373 -0.07621 0.18043 C -0.07777 0.18159 -0.07899 0.18367 -0.08055 0.18483 C -0.08888 0.19038 -0.09861 0.19478 -0.10746 0.19778 C -0.11076 0.19894 -0.11406 0.20033 -0.11718 0.20195 C -0.11926 0.2031 -0.12361 0.20495 -0.12361 0.20495 " pathEditMode="relative" ptsTypes="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2.89151E-7 C -0.02048 -0.00717 -0.04253 -0.02059 -0.06684 -0.02452 C -0.07864 -0.02868 -0.09444 -0.03239 -0.10555 -0.03886 C -0.13038 -0.0532 -0.11146 -0.04557 -0.12812 -0.05158 C -0.13646 -0.06338 -0.14965 -0.06847 -0.1592 -0.07888 C -0.17778 -0.09901 -0.196 -0.11936 -0.21406 -0.14041 C -0.22725 -0.15591 -0.21406 -0.14018 -0.2217 -0.15337 C -0.22882 -0.16539 -0.23628 -0.17696 -0.24305 -0.18922 C -0.24913 -0.20032 -0.24843 -0.20472 -0.25607 -0.2149 C -0.25868 -0.2223 -0.26284 -0.22808 -0.2658 -0.23502 C -0.27048 -0.24613 -0.27448 -0.25723 -0.27968 -0.2681 C -0.28385 -0.27689 -0.28472 -0.28753 -0.28837 -0.29655 C -0.28871 -0.29887 -0.28871 -0.30141 -0.28941 -0.30372 C -0.28975 -0.30488 -0.29097 -0.30558 -0.29149 -0.30673 C -0.29479 -0.31622 -0.29878 -0.33889 -0.30017 -0.34976 C -0.30087 -0.35554 -0.30156 -0.36109 -0.30225 -0.36688 C -0.3026 -0.37034 -0.30451 -0.37682 -0.30451 -0.37659 " pathEditMode="relative" rAng="0" ptsTypes="ffffffffffffffff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82" y="-188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35832E-6 C -0.00104 -0.01064 -0.00017 -0.01434 -0.00538 -0.02128 C -0.00677 -0.02637 -0.00746 -0.03099 -0.00972 -0.03562 C -0.01111 -0.05389 -0.01215 -0.07217 -0.01406 -0.09021 C -0.01562 -0.10455 -0.0184 -0.13324 -0.0184 -0.13324 C -0.01736 -0.19685 -0.03107 -0.23987 -0.00972 -0.28498 C -0.00937 -0.28683 -0.00868 -0.29077 -0.00868 -0.29077 " pathEditMode="relative" ptsTypes="ffffff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81 C -0.00226 -0.03886 -0.00347 -0.06754 -0.00434 -0.11797 C -0.00382 -0.13902 -0.01077 -0.16562 2.5E-6 -0.18112 C 0.00104 -0.1869 0.00243 -0.19037 0.00434 -0.19546 C 0.00642 -0.20148 0.00677 -0.20795 0.00868 -0.21397 C 0.01267 -0.22669 0.01823 -0.23941 0.02153 -0.2526 C 0.02187 -0.25746 0.02257 -0.26694 0.02257 -0.26671 " pathEditMode="relative" rAng="0" ptsTypes="ffffff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" y="-13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231 C 0.00312 -0.00694 0.00347 -0.01041 0.00434 -0.01665 C 0.00486 -0.03585 0.00295 -0.06176 0.00868 -0.08119 C 0.00972 -0.08813 0.00989 -0.099 0.01406 -0.10409 C 0.01944 -0.11913 0.02344 -0.13393 0.03229 -0.14573 C 0.03368 -0.14758 0.03437 -0.15059 0.03541 -0.1529 C 0.03854 -0.15961 0.04323 -0.16678 0.04844 -0.17002 C 0.05191 -0.17488 0.05607 -0.17788 0.0592 -0.18297 C 0.06146 -0.18644 0.06302 -0.18968 0.06562 -0.19292 C 0.06666 -0.19755 0.06875 -0.20125 0.06996 -0.20587 C 0.07066 -0.20865 0.07205 -0.21443 0.07205 -0.2142 C 0.07309 -0.27457 0.07309 -0.25352 0.07309 -0.27758 " pathEditMode="relative" rAng="0" ptsTypes="fffffffffff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13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2.40342E-6 C 0.00503 -0.04996 -0.00122 -0.09461 0.0184 -0.13625 C 0.02066 -0.14989 0.01771 -0.13763 0.02378 -0.14897 C 0.02864 -0.15776 0.01719 -0.15221 0.03142 -0.16493 C 0.04045 -0.17303 0.04583 -0.18529 0.05607 -0.19199 C 0.05903 -0.19778 0.06198 -0.19708 0.0658 -0.20217 C 0.07048 -0.20842 0.06493 -0.20495 0.07118 -0.20772 C 0.07552 -0.21397 0.07812 -0.22091 0.08194 -0.22785 C 0.08437 -0.24103 0.08802 -0.25514 0.09166 -0.2681 C 0.09097 -0.27573 0.08837 -0.28707 0.08837 -0.29516 " pathEditMode="relative" rAng="0" ptsTypes="fffffffff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2" y="-147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717 C -0.00399 -0.03053 -0.00729 -0.07518 0.00643 -0.11034 C 0.01025 -0.13093 0.02118 -0.14874 0.03212 -0.16331 C 0.03629 -0.16886 0.03941 -0.17418 0.04514 -0.17603 C 0.06302 -0.20055 0.07865 -0.20588 0.10209 -0.21906 C 0.11268 -0.22507 0.12309 -0.23271 0.13438 -0.23479 C 0.13907 -0.23664 0.14271 -0.23988 0.14722 -0.24196 C 0.15347 -0.24774 0.17552 -0.25445 0.18386 -0.2563 C 0.19844 -0.26394 0.21372 -0.26903 0.229 -0.27365 C 0.24063 -0.28129 0.25191 -0.28892 0.26337 -0.29655 C 0.26511 -0.29771 0.26702 -0.29817 0.26875 -0.29933 C 0.2717 -0.30141 0.27743 -0.3065 0.27743 -0.30627 C 0.28108 -0.3139 0.28368 -0.31899 0.28802 -0.32524 C 0.28959 -0.33079 0.29132 -0.3338 0.29462 -0.33796 C 0.29653 -0.34582 0.30018 -0.35623 0.30417 -0.36248 " pathEditMode="relative" rAng="0" ptsTypes="ffffffffffffff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4" y="-184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856 C 0.00122 0.02082 0.00174 0.03771 0.00764 0.04858 C 0.00972 0.0576 0.01233 0.06639 0.01615 0.07449 C 0.01788 0.08397 0.02118 0.09253 0.02587 0.10016 C 0.02778 0.10803 0.03125 0.11358 0.03455 0.12029 C 0.03733 0.12584 0.03941 0.13186 0.04202 0.13741 C 0.04393 0.14134 0.04722 0.14388 0.04948 0.14759 C 0.05799 0.16146 0.06736 0.17396 0.07969 0.18182 C 0.0842 0.1883 0.08924 0.18853 0.09462 0.192 C 0.10347 0.19778 0.11216 0.20495 0.12153 0.20912 C 0.1257 0.21421 0.12917 0.21999 0.13229 0.22623 C 0.13368 0.23179 0.13455 0.24358 0.13455 0.24382 " pathEditMode="relative" rAng="0" ptsTypes="fffffffffff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117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3BF7B3-F47F-4C29-B7B9-8D8BA1B2CDDD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C440CCC-9566-4108-B9D6-616077158FAD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C227234-F44B-4E38-BD98-1CDEC54E700B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B6EBFB9-1B2F-4FDA-B6D0-22FED6895DFC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420D04E-FCB7-4C1D-9995-046DB625C9CE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4CF25297-3572-4E92-AA38-F2845ADB6368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56B7F243-FF35-4C04-90BD-5E647BBEC159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28848534-0FCA-4E5E-B956-6E1245CED31A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BCA4A23-B710-45FC-8CC7-E05E01967F77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283" name="Прямоугольник 2">
            <a:extLst>
              <a:ext uri="{FF2B5EF4-FFF2-40B4-BE49-F238E27FC236}">
                <a16:creationId xmlns:a16="http://schemas.microsoft.com/office/drawing/2014/main" id="{A1C29D96-0E73-41D9-BCFF-FD9CB3730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54284" name="Рисунок 27" descr="берёза.jpg">
            <a:extLst>
              <a:ext uri="{FF2B5EF4-FFF2-40B4-BE49-F238E27FC236}">
                <a16:creationId xmlns:a16="http://schemas.microsoft.com/office/drawing/2014/main" id="{4695FFF6-0E4A-4A13-9AF5-733CFC7F9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857375"/>
            <a:ext cx="121443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5" name="Рисунок 28" descr="девочка2.jpg">
            <a:extLst>
              <a:ext uri="{FF2B5EF4-FFF2-40B4-BE49-F238E27FC236}">
                <a16:creationId xmlns:a16="http://schemas.microsoft.com/office/drawing/2014/main" id="{5519886D-AC80-4F4D-BC23-A97EE19EF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785938"/>
            <a:ext cx="107156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6" name="Рисунок 29" descr="ВИШНЯ.jpg">
            <a:extLst>
              <a:ext uri="{FF2B5EF4-FFF2-40B4-BE49-F238E27FC236}">
                <a16:creationId xmlns:a16="http://schemas.microsoft.com/office/drawing/2014/main" id="{20F11DC1-1C03-452E-9989-3F08683040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1790700"/>
            <a:ext cx="121443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7" name="Рисунок 30" descr="волк.jpg">
            <a:extLst>
              <a:ext uri="{FF2B5EF4-FFF2-40B4-BE49-F238E27FC236}">
                <a16:creationId xmlns:a16="http://schemas.microsoft.com/office/drawing/2014/main" id="{F5F623D2-76DD-4736-91A6-CF7D7E3DE6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3314700"/>
            <a:ext cx="1357313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8" name="Рисунок 39" descr="ворона.jpg">
            <a:extLst>
              <a:ext uri="{FF2B5EF4-FFF2-40B4-BE49-F238E27FC236}">
                <a16:creationId xmlns:a16="http://schemas.microsoft.com/office/drawing/2014/main" id="{12ACCF3D-70EA-41C8-9784-E4A0E1A609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7550"/>
            <a:ext cx="1428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9" name="Рисунок 40" descr="гриб3.jpg">
            <a:extLst>
              <a:ext uri="{FF2B5EF4-FFF2-40B4-BE49-F238E27FC236}">
                <a16:creationId xmlns:a16="http://schemas.microsoft.com/office/drawing/2014/main" id="{A5D4FBF3-22ED-4B69-A995-08357B8E64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314700"/>
            <a:ext cx="135731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0" name="Рисунок 41" descr="груша.jpg">
            <a:extLst>
              <a:ext uri="{FF2B5EF4-FFF2-40B4-BE49-F238E27FC236}">
                <a16:creationId xmlns:a16="http://schemas.microsoft.com/office/drawing/2014/main" id="{40EF661A-71EC-4236-8368-1E1973D3F6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3313113"/>
            <a:ext cx="1214438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1" name="Рисунок 42" descr="гусь2.jpg">
            <a:extLst>
              <a:ext uri="{FF2B5EF4-FFF2-40B4-BE49-F238E27FC236}">
                <a16:creationId xmlns:a16="http://schemas.microsoft.com/office/drawing/2014/main" id="{9440E6AC-7FA7-4910-BFDA-D678C8AFF1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340100"/>
            <a:ext cx="11430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56688AB-BEF3-4F3B-9088-9A2856121FF2}"/>
              </a:ext>
            </a:extLst>
          </p:cNvPr>
          <p:cNvSpPr/>
          <p:nvPr/>
        </p:nvSpPr>
        <p:spPr>
          <a:xfrm>
            <a:off x="142875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чия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AD1E51B-D50F-474C-9173-E08818B6B23D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карга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A1757EE-11D3-48E0-BBDC-AB609EB9860C}"/>
              </a:ext>
            </a:extLst>
          </p:cNvPr>
          <p:cNvSpPr/>
          <p:nvPr/>
        </p:nvSpPr>
        <p:spPr>
          <a:xfrm>
            <a:off x="2214563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бүре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BAC8251-2D4D-4E3D-9D42-806D9EBE7777}"/>
              </a:ext>
            </a:extLst>
          </p:cNvPr>
          <p:cNvSpPr/>
          <p:nvPr/>
        </p:nvSpPr>
        <p:spPr>
          <a:xfrm>
            <a:off x="4286250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кыз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564FA83-8A17-45A6-8C4B-33E4A22AFE38}"/>
              </a:ext>
            </a:extLst>
          </p:cNvPr>
          <p:cNvSpPr/>
          <p:nvPr/>
        </p:nvSpPr>
        <p:spPr>
          <a:xfrm>
            <a:off x="6143625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груша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09251C0-7C99-422F-8A9E-9AA6D126C6B3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каен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6308D8A-99C7-4386-8B4E-6AA144BBF8C1}"/>
              </a:ext>
            </a:extLst>
          </p:cNvPr>
          <p:cNvSpPr/>
          <p:nvPr/>
        </p:nvSpPr>
        <p:spPr>
          <a:xfrm>
            <a:off x="7215188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E450A9B-229A-4FBD-B8C1-2EBA1395AB77}"/>
              </a:ext>
            </a:extLst>
          </p:cNvPr>
          <p:cNvSpPr/>
          <p:nvPr/>
        </p:nvSpPr>
        <p:spPr>
          <a:xfrm>
            <a:off x="142875" y="4143375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гөмбә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17C444DF-2511-4AF3-A1B6-AA08CF22D219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726 0.00046 0.05452 -0.00023 0.08177 0.00138 C 0.10156 0.00254 0.12222 0.01249 0.14202 0.01573 C 0.15521 0.02105 0.1691 0.02614 0.18281 0.02868 C 0.19931 0.03793 0.22448 0.03608 0.24306 0.03863 C 0.26233 0.04464 0.27882 0.04788 0.29896 0.05019 C 0.30903 0.05251 0.31893 0.05459 0.32899 0.05598 C 0.34149 0.06245 0.3559 0.06801 0.36893 0.07171 C 0.38889 0.0835 0.36337 0.06962 0.3849 0.07749 C 0.39184 0.08003 0.40625 0.0879 0.41302 0.09322 C 0.42118 0.09946 0.42952 0.10802 0.43663 0.11612 C 0.44149 0.1219 0.44358 0.12815 0.44948 0.13185 C 0.45521 0.13971 0.47031 0.15221 0.47847 0.15614 C 0.49236 0.17025 0.51163 0.17904 0.52899 0.18343 C 0.5441 0.19338 0.56042 0.20078 0.57639 0.20772 C 0.58941 0.21327 0.60382 0.21327 0.61719 0.2179 C 0.62153 0.21929 0.62518 0.22345 0.62899 0.22507 C 0.6349 0.22762 0.64132 0.22808 0.6474 0.23062 C 0.65104 0.23594 0.65156 0.24219 0.65156 0.24936 " pathEditMode="relative" ptsTypes="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809 C -0.01771 -0.00439 -0.03542 -0.00162 -0.05278 0.00486 C -0.06233 0.01226 -0.07205 0.01758 -0.08281 0.02059 C -0.09392 0.02915 -0.11701 0.04233 -0.12917 0.04488 C -0.13819 0.04974 -0.14583 0.05089 -0.15486 0.05482 C -0.17448 0.06361 -0.15434 0.05644 -0.16667 0.06061 C -0.17465 0.06708 -0.18333 0.07264 -0.19253 0.07495 C -0.20208 0.08073 -0.21024 0.08698 -0.22049 0.08929 C -0.22951 0.09554 -0.23733 0.10317 -0.2474 0.10641 C -0.25417 0.11104 -0.25937 0.11474 -0.26667 0.11659 C -0.27135 0.11959 -0.27465 0.12353 -0.27969 0.12515 C -0.29601 0.13625 -0.31198 0.14782 -0.32917 0.15661 C -0.33594 0.16378 -0.3316 0.16031 -0.34306 0.16516 C -0.34774 0.16725 -0.35139 0.17187 -0.35608 0.17396 C -0.37031 0.1802 -0.38524 0.18783 -0.4 0.19107 C -0.41424 0.19848 -0.43021 0.20194 -0.44531 0.20403 C -0.45903 0.20912 -0.47917 0.21143 -0.49358 0.21259 C -0.52431 0.22369 -0.50312 0.21698 -0.57431 0.21397 C -0.58177 0.21374 -0.59687 0.2112 -0.59687 0.21143 C -0.61076 0.21166 -0.62483 0.21143 -0.63872 0.21259 C -0.64028 0.21282 -0.64306 0.21536 -0.64306 0.21559 " pathEditMode="relative" rAng="0" ptsTypes="ffffffffffffffffffff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53" y="115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5 -0.0044 C 0.00104 -0.01203 -0.00278 -0.01712 -0.00781 -0.02151 C -0.01146 -0.02845 -0.01476 -0.03192 -0.02083 -0.03447 C -0.03003 -0.04349 -0.04184 -0.04696 -0.05295 -0.04881 C -0.05851 -0.05344 -0.06493 -0.0539 -0.07135 -0.05598 C -0.08194 -0.06315 -0.09844 -0.06315 -0.11007 -0.06454 C -0.30295 -0.06084 -0.26753 -0.06014 -0.49167 -0.06153 C -0.5 -0.06361 -0.50694 -0.06616 -0.51545 -0.06732 C -0.52483 -0.07402 -0.53594 -0.07541 -0.54549 -0.08166 C -0.55174 -0.08582 -0.55694 -0.09091 -0.56372 -0.09322 C -0.56649 -0.09669 -0.56771 -0.09877 -0.57135 -0.10039 C -0.57448 -0.10687 -0.58281 -0.1152 -0.58854 -0.11751 C -0.5934 -0.12445 -0.60035 -0.12723 -0.60573 -0.13324 C -0.61128 -0.13949 -0.60625 -0.13648 -0.61215 -0.13902 C -0.6158 -0.14388 -0.61701 -0.14735 -0.62187 -0.15036 C -0.62396 -0.15337 -0.62622 -0.15614 -0.6283 -0.15915 C -0.63021 -0.16678 -0.63785 -0.16863 -0.6434 -0.17048 C -0.64444 -0.17095 -0.64097 -0.17025 -0.6401 -0.1691 C -0.63976 -0.16863 -0.6408 -0.16817 -0.64115 -0.16771 " pathEditMode="relative" rAng="0" ptsTypes="ffffffffffffffffff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78" y="-8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833 C 0.00295 -0.01226 0.01007 -0.02429 0.01823 -0.04187 C 0.02604 -0.05875 0.03194 -0.07772 0.03975 -0.09484 C 0.04496 -0.10617 0.04097 -0.0953 0.04722 -0.10617 C 0.05104 -0.11311 0.0533 -0.12144 0.05798 -0.12769 C 0.06076 -0.13139 0.06389 -0.13416 0.06666 -0.13786 C 0.07118 -0.15614 0.08993 -0.16655 0.1 -0.17788 C 0.11371 -0.19338 0.12621 -0.20032 0.14184 -0.21096 C 0.15034 -0.21675 0.1585 -0.2253 0.16771 -0.22947 C 0.18298 -0.24659 0.2026 -0.25144 0.22048 -0.26255 C 0.23437 -0.27111 0.24861 -0.28036 0.26232 -0.28961 C 0.2743 -0.29771 0.28541 -0.30812 0.29896 -0.31112 C 0.31909 -0.32547 0.34288 -0.33379 0.36128 -0.35276 C 0.36944 -0.36109 0.37534 -0.37266 0.38281 -0.38145 C 0.38802 -0.38769 0.39531 -0.39486 0.40104 -0.39995 C 0.40451 -0.40712 0.40833 -0.41291 0.4118 -0.42008 C 0.41475 -0.43673 0.41059 -0.41614 0.4151 -0.43002 C 0.41614 -0.43326 0.41614 -0.43696 0.41719 -0.4402 C 0.41927 -0.44691 0.42135 -0.45292 0.42257 -0.46009 C 0.42326 -0.47629 0.42378 -0.483 0.42795 -0.49595 C 0.43142 -0.50659 0.42812 -0.5022 0.43125 -0.5059 " pathEditMode="relative" rAng="0" ptsTypes="ffffffffffffffffffff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-257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1499E-6 C -0.00191 -0.01804 -1.94444E-6 -0.03516 0.00208 -0.05297 C 0.00156 -0.07726 0.00382 -0.10294 -0.0033 -0.12607 C -0.00556 -0.13347 -0.00885 -0.14203 -0.01181 -0.14897 C -0.01302 -0.15198 -0.01615 -0.15753 -0.01615 -0.15753 C -0.0191 -0.17002 -0.01493 -0.15475 -0.01944 -0.1647 C -0.01997 -0.16609 -0.01997 -0.16771 -0.02049 -0.1691 C -0.02483 -0.17951 -0.03125 -0.19246 -0.03872 -0.19917 C -0.04254 -0.20657 -0.04826 -0.20796 -0.05382 -0.21212 C -0.05885 -0.21582 -0.06319 -0.21976 -0.06892 -0.22207 C -0.07569 -0.22808 -0.08368 -0.23132 -0.09149 -0.23363 C -0.09566 -0.23479 -0.10434 -0.23641 -0.10434 -0.23641 C -0.10816 -0.23965 -0.11059 -0.24219 -0.1151 -0.24358 C -0.12153 -0.24867 -0.125 -0.25515 -0.13021 -0.26209 C -0.14132 -0.27712 -0.15174 -0.29378 -0.16129 -0.3109 C -0.16892 -0.32478 -0.15799 -0.30928 -0.16667 -0.32084 C -0.16788 -0.32663 -0.16858 -0.33171 -0.17101 -0.3368 C -0.16997 -0.43257 -0.18333 -0.42147 -0.15382 -0.46426 C -0.15139 -0.47421 -0.1526 -0.47004 -0.15052 -0.47698 C -0.14948 -0.48901 -0.15243 -0.48855 -0.14844 -0.48855 " pathEditMode="relative" ptsTypes="fffffffffffffffffff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717 C -0.00017 0.00578 -2.5E-6 0.00416 0.00052 0.00278 C 0.00104 0.00162 0.00226 0.00116 0.00278 -8.35068E-7 C 0.00486 -0.00532 0.00452 -0.00856 0.00816 -0.01295 C 0.01077 -0.02012 0.01163 -0.02544 0.01667 -0.03007 C 0.0224 -0.04141 0.02222 -0.0377 0.03073 -0.0458 C 0.03282 -0.04788 0.03403 -0.05112 0.03611 -0.05297 C 0.04115 -0.05783 0.05747 -0.06269 0.06302 -0.06454 C 0.07066 -0.06708 0.07761 -0.07148 0.08559 -0.0731 C 0.09306 -0.07634 0.10035 -0.0805 0.10816 -0.08304 C 0.11059 -0.08374 0.1132 -0.08397 0.11563 -0.08466 C 0.11858 -0.08536 0.12431 -0.08744 0.12431 -0.08721 C 0.1316 -0.0923 0.13924 -0.09415 0.14688 -0.09739 C 0.15104 -0.1034 0.15729 -0.1034 0.16302 -0.10456 C 0.16927 -0.10779 0.17466 -0.11057 0.18125 -0.11173 C 0.24948 -0.13717 0.37084 -0.12399 0.41354 -0.12468 C 0.42604 -0.12607 0.43854 -0.12908 0.45104 -0.13046 C 0.4783 -0.13347 0.47795 -0.11982 0.47795 -0.13324 " pathEditMode="relative" rAng="0" ptsTypes="fffffffffffffffffA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41" y="-7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71663E-6 C -0.00122 -0.00717 -0.00087 -0.00972 0.00225 -0.01573 C 0.0026 -0.01966 0.0026 -0.0236 0.00329 -0.0273 C 0.00364 -0.02892 0.00503 -0.02984 0.00538 -0.03146 C 0.00798 -0.04095 0.00763 -0.05506 0.01302 -0.06292 C 0.01701 -0.0687 0.01961 -0.07564 0.02361 -0.08166 C 0.02899 -0.08999 0.03697 -0.09669 0.04409 -0.10178 C 0.0585 -0.11219 0.04982 -0.10895 0.06024 -0.11173 C 0.06944 -0.11774 0.07708 -0.12214 0.08715 -0.12468 C 0.09913 -0.13232 0.11406 -0.13047 0.1269 -0.13324 C 0.16631 -0.1418 0.20572 -0.14597 0.24513 -0.15337 C 0.25885 -0.15915 0.25086 -0.15684 0.26562 -0.15892 C 0.27569 -0.16031 0.29565 -0.16331 0.29565 -0.16331 C 0.30295 -0.16632 0.30954 -0.17025 0.31718 -0.17187 C 0.32361 -0.17604 0.32951 -0.17766 0.33663 -0.17904 C 0.34079 -0.18275 0.34583 -0.18737 0.35052 -0.18899 C 0.35555 -0.1957 0.34913 -0.18807 0.35815 -0.19477 C 0.36319 -0.19848 0.36666 -0.20541 0.37204 -0.20773 C 0.37934 -0.21744 0.37552 -0.21513 0.38177 -0.21767 C 0.38246 -0.2186 0.38298 -0.21999 0.38385 -0.22068 C 0.38732 -0.22346 0.39166 -0.22415 0.39461 -0.22785 C 0.3993 -0.23364 0.40572 -0.2378 0.4118 -0.24058 C 0.41284 -0.2415 0.4144 -0.24196 0.4151 -0.24358 C 0.41631 -0.24613 0.41718 -0.25214 0.41718 -0.25214 C 0.41649 -0.26463 0.41475 -0.27481 0.41614 -0.28661 C 0.41718 -0.28522 0.41944 -0.28221 0.41944 -0.28221 " pathEditMode="relative" ptsTypes="fffffffffffffffffffffffff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6232E-6 C -0.00121 -0.01157 -0.00729 -0.03794 -0.0151 -0.04441 C -0.025 -0.06593 -0.03871 -0.08258 -0.04948 -0.10317 C -0.05347 -0.1108 -0.06371 -0.12607 -0.07205 -0.12885 C -0.07969 -0.13902 -0.08837 -0.14434 -0.09792 -0.15036 C -0.10746 -0.15637 -0.11597 -0.16262 -0.12587 -0.16771 C -0.13385 -0.17164 -0.13993 -0.17765 -0.14844 -0.18043 C -0.16007 -0.18853 -0.17344 -0.19153 -0.18611 -0.19477 C -0.20069 -0.20287 -0.2191 -0.20241 -0.23455 -0.20333 C -0.24392 -0.20564 -0.25312 -0.20819 -0.2625 -0.2105 C -0.27014 -0.21443 -0.2783 -0.21628 -0.28611 -0.21929 C -0.2967 -0.22346 -0.30694 -0.22878 -0.31719 -0.2334 C -0.32153 -0.23734 -0.32587 -0.24127 -0.33021 -0.24497 C -0.33368 -0.25214 -0.33889 -0.25746 -0.3441 -0.26209 C -0.34826 -0.27018 -0.35052 -0.28105 -0.35052 -0.29077 " pathEditMode="relative" ptsTypes="ffffffffffffffA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B3E82E3-DED3-4871-AB98-934645859CF9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EC3BA39-C4F6-46FC-B9AF-029F8A24CF85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B30DB49-24B8-4F2F-BF75-3C0C7195F822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E7C6F86-D528-4E59-96C1-99C9CCFA9297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7CF13B0F-8844-496D-9947-A1D1BCE13F95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CE91545-A227-4CBF-A896-15A51622CF50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57EB365A-34C6-46C7-913D-18F9BDFB98FB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4AB6694A-8BC8-4A54-8D01-65DCCFED33DF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75A98EA-55B4-44DE-972A-0D80E85341B5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307" name="Прямоугольник 2">
            <a:extLst>
              <a:ext uri="{FF2B5EF4-FFF2-40B4-BE49-F238E27FC236}">
                <a16:creationId xmlns:a16="http://schemas.microsoft.com/office/drawing/2014/main" id="{3C770259-F0B2-486A-A031-7688B4B84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55308" name="Рисунок 43" descr="книга.jpg">
            <a:extLst>
              <a:ext uri="{FF2B5EF4-FFF2-40B4-BE49-F238E27FC236}">
                <a16:creationId xmlns:a16="http://schemas.microsoft.com/office/drawing/2014/main" id="{4ACA72E8-4EFD-427B-B210-070D08206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175" y="3786188"/>
            <a:ext cx="1220788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9" name="Рисунок 44" descr="гвоздь.jpg">
            <a:extLst>
              <a:ext uri="{FF2B5EF4-FFF2-40B4-BE49-F238E27FC236}">
                <a16:creationId xmlns:a16="http://schemas.microsoft.com/office/drawing/2014/main" id="{53BFF91C-A52E-4724-832E-F12101BCC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2000250"/>
            <a:ext cx="1357312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0" name="Рисунок 45" descr="дождь.jpg">
            <a:extLst>
              <a:ext uri="{FF2B5EF4-FFF2-40B4-BE49-F238E27FC236}">
                <a16:creationId xmlns:a16="http://schemas.microsoft.com/office/drawing/2014/main" id="{C4E04981-26F3-4808-8CD5-145DF1BD3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75" y="1735138"/>
            <a:ext cx="1295400" cy="14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1" name="Рисунок 46" descr="дым.jpg">
            <a:extLst>
              <a:ext uri="{FF2B5EF4-FFF2-40B4-BE49-F238E27FC236}">
                <a16:creationId xmlns:a16="http://schemas.microsoft.com/office/drawing/2014/main" id="{2523387B-79CA-4B68-8A87-2C6A61C44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57375"/>
            <a:ext cx="1300162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2" name="Рисунок 47" descr="коса.jpg">
            <a:extLst>
              <a:ext uri="{FF2B5EF4-FFF2-40B4-BE49-F238E27FC236}">
                <a16:creationId xmlns:a16="http://schemas.microsoft.com/office/drawing/2014/main" id="{E4BFB741-D2D4-46F3-8BB1-9EB70250A5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928813"/>
            <a:ext cx="1357313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3" name="Рисунок 48" descr="зонт.jpg">
            <a:extLst>
              <a:ext uri="{FF2B5EF4-FFF2-40B4-BE49-F238E27FC236}">
                <a16:creationId xmlns:a16="http://schemas.microsoft.com/office/drawing/2014/main" id="{D1033BC1-83C6-4FD2-B7B7-AAB29C3375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3286125"/>
            <a:ext cx="1214438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4" name="Рисунок 49" descr="индюк.jpg">
            <a:extLst>
              <a:ext uri="{FF2B5EF4-FFF2-40B4-BE49-F238E27FC236}">
                <a16:creationId xmlns:a16="http://schemas.microsoft.com/office/drawing/2014/main" id="{6C6D2B50-07A0-4E48-A7C6-FE96276684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357563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5" name="Рисунок 50" descr="иней.jpg">
            <a:extLst>
              <a:ext uri="{FF2B5EF4-FFF2-40B4-BE49-F238E27FC236}">
                <a16:creationId xmlns:a16="http://schemas.microsoft.com/office/drawing/2014/main" id="{FEC319CB-0531-4923-94E0-3126350115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3286125"/>
            <a:ext cx="13271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9D28F71-B8D4-463F-B5F2-453BDE3F1591}"/>
              </a:ext>
            </a:extLst>
          </p:cNvPr>
          <p:cNvSpPr/>
          <p:nvPr/>
        </p:nvSpPr>
        <p:spPr>
          <a:xfrm>
            <a:off x="142875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чалгы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E026AC5-DD58-49A1-B83F-F908E7B7FFAB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төтен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C13DB8-42B6-4A9A-909C-D934B170EFC6}"/>
              </a:ext>
            </a:extLst>
          </p:cNvPr>
          <p:cNvSpPr/>
          <p:nvPr/>
        </p:nvSpPr>
        <p:spPr>
          <a:xfrm>
            <a:off x="2214563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бәс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FD47508-B486-4190-AB3B-CEDE898A201D}"/>
              </a:ext>
            </a:extLst>
          </p:cNvPr>
          <p:cNvSpPr/>
          <p:nvPr/>
        </p:nvSpPr>
        <p:spPr>
          <a:xfrm>
            <a:off x="4286250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яңгыр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EDCE1D9-AB01-442A-BB54-5F79DE41AB56}"/>
              </a:ext>
            </a:extLst>
          </p:cNvPr>
          <p:cNvSpPr/>
          <p:nvPr/>
        </p:nvSpPr>
        <p:spPr>
          <a:xfrm>
            <a:off x="6143625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китап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3F3C41-9058-4B98-936C-FAA25311890D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кадак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EDBC6E4-BC1B-4976-9D2D-49C0962F7166}"/>
              </a:ext>
            </a:extLst>
          </p:cNvPr>
          <p:cNvSpPr/>
          <p:nvPr/>
        </p:nvSpPr>
        <p:spPr>
          <a:xfrm>
            <a:off x="7215188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зонт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59BC261-53AA-46A4-B878-82383BC27701}"/>
              </a:ext>
            </a:extLst>
          </p:cNvPr>
          <p:cNvSpPr/>
          <p:nvPr/>
        </p:nvSpPr>
        <p:spPr>
          <a:xfrm>
            <a:off x="142875" y="4143375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күркә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B50BA7F8-1C97-4CE4-B059-83C6C009A40F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726 0.00046 0.05452 -0.00023 0.08177 0.00138 C 0.10156 0.00254 0.12222 0.01249 0.14202 0.01573 C 0.15521 0.02105 0.1691 0.02614 0.18281 0.02868 C 0.19931 0.03793 0.22448 0.03608 0.24306 0.03863 C 0.26233 0.04464 0.27882 0.04788 0.29896 0.05019 C 0.30903 0.05251 0.31893 0.05459 0.32899 0.05598 C 0.34149 0.06245 0.3559 0.06801 0.36893 0.07171 C 0.38889 0.0835 0.36337 0.06962 0.3849 0.07749 C 0.39184 0.08003 0.40625 0.0879 0.41302 0.09322 C 0.42118 0.09946 0.42952 0.10802 0.43663 0.11612 C 0.44149 0.1219 0.44358 0.12815 0.44948 0.13185 C 0.45521 0.13971 0.47031 0.15221 0.47847 0.15614 C 0.49236 0.17025 0.51163 0.17904 0.52899 0.18343 C 0.5441 0.19338 0.56042 0.20078 0.57639 0.20772 C 0.58941 0.21327 0.60382 0.21327 0.61719 0.2179 C 0.62153 0.21929 0.62518 0.22345 0.62899 0.22507 C 0.6349 0.22762 0.64132 0.22808 0.6474 0.23062 C 0.65104 0.23594 0.65156 0.24219 0.65156 0.24936 " pathEditMode="relative" ptsTypes="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809 C -0.01771 -0.00439 -0.03542 -0.00162 -0.05278 0.00486 C -0.06233 0.01226 -0.07205 0.01758 -0.08281 0.02059 C -0.09392 0.02915 -0.11701 0.04233 -0.12917 0.04488 C -0.13819 0.04974 -0.14583 0.05089 -0.15486 0.05482 C -0.17448 0.06361 -0.15434 0.05644 -0.16667 0.06061 C -0.17465 0.06708 -0.18333 0.07264 -0.19253 0.07495 C -0.20208 0.08073 -0.21024 0.08698 -0.22049 0.08929 C -0.22951 0.09554 -0.23733 0.10317 -0.2474 0.10641 C -0.25417 0.11104 -0.25937 0.11474 -0.26667 0.11659 C -0.27135 0.11959 -0.27465 0.12353 -0.27969 0.12515 C -0.29601 0.13625 -0.31198 0.14782 -0.32917 0.15661 C -0.33594 0.16378 -0.3316 0.16031 -0.34306 0.16516 C -0.34774 0.16725 -0.35139 0.17187 -0.35608 0.17396 C -0.37031 0.1802 -0.38524 0.18783 -0.4 0.19107 C -0.41424 0.19848 -0.43021 0.20194 -0.44531 0.20403 C -0.45903 0.20912 -0.47917 0.21143 -0.49358 0.21259 C -0.52431 0.22369 -0.50312 0.21698 -0.57431 0.21397 C -0.58177 0.21374 -0.59687 0.2112 -0.59687 0.21143 C -0.61076 0.21166 -0.62483 0.21143 -0.63872 0.21259 C -0.64028 0.21282 -0.64306 0.21536 -0.64306 0.21559 " pathEditMode="relative" rAng="0" ptsTypes="ffffffffffffffffffff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53" y="115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5 -0.0044 C 0.00104 -0.01203 -0.00278 -0.01712 -0.00781 -0.02151 C -0.01146 -0.02845 -0.01476 -0.03192 -0.02083 -0.03447 C -0.03003 -0.04349 -0.04184 -0.04696 -0.05295 -0.04881 C -0.05851 -0.05344 -0.06493 -0.0539 -0.07135 -0.05598 C -0.08194 -0.06315 -0.09844 -0.06315 -0.11007 -0.06454 C -0.30295 -0.06084 -0.26753 -0.06014 -0.49167 -0.06153 C -0.5 -0.06361 -0.50694 -0.06616 -0.51545 -0.06732 C -0.52483 -0.07402 -0.53594 -0.07541 -0.54549 -0.08166 C -0.55174 -0.08582 -0.55694 -0.09091 -0.56372 -0.09322 C -0.56649 -0.09669 -0.56771 -0.09877 -0.57135 -0.10039 C -0.57448 -0.10687 -0.58281 -0.1152 -0.58854 -0.11751 C -0.5934 -0.12445 -0.60035 -0.12723 -0.60573 -0.13324 C -0.61128 -0.13949 -0.60625 -0.13648 -0.61215 -0.13902 C -0.6158 -0.14388 -0.61701 -0.14735 -0.62187 -0.15036 C -0.62396 -0.15337 -0.62622 -0.15614 -0.6283 -0.15915 C -0.63021 -0.16678 -0.63785 -0.16863 -0.6434 -0.17048 C -0.64444 -0.17095 -0.64097 -0.17025 -0.6401 -0.1691 C -0.63976 -0.16863 -0.6408 -0.16817 -0.64115 -0.16771 " pathEditMode="relative" rAng="0" ptsTypes="ffffffffffffffffff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78" y="-8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833 C 0.00295 -0.01226 0.01007 -0.02429 0.01823 -0.04187 C 0.02604 -0.05875 0.03194 -0.07772 0.03975 -0.09484 C 0.04496 -0.10617 0.04097 -0.0953 0.04722 -0.10617 C 0.05104 -0.11311 0.0533 -0.12144 0.05798 -0.12769 C 0.06076 -0.13139 0.06389 -0.13416 0.06666 -0.13786 C 0.07118 -0.15614 0.08993 -0.16655 0.1 -0.17788 C 0.11371 -0.19338 0.12621 -0.20032 0.14184 -0.21096 C 0.15034 -0.21675 0.1585 -0.2253 0.16771 -0.22947 C 0.18298 -0.24659 0.2026 -0.25144 0.22048 -0.26255 C 0.23437 -0.27111 0.24861 -0.28036 0.26232 -0.28961 C 0.2743 -0.29771 0.28541 -0.30812 0.29896 -0.31112 C 0.31909 -0.32547 0.34288 -0.33379 0.36128 -0.35276 C 0.36944 -0.36109 0.37534 -0.37266 0.38281 -0.38145 C 0.38802 -0.38769 0.39531 -0.39486 0.40104 -0.39995 C 0.40451 -0.40712 0.40833 -0.41291 0.4118 -0.42008 C 0.41475 -0.43673 0.41059 -0.41614 0.4151 -0.43002 C 0.41614 -0.43326 0.41614 -0.43696 0.41719 -0.4402 C 0.41927 -0.44691 0.42135 -0.45292 0.42257 -0.46009 C 0.42326 -0.47629 0.42378 -0.483 0.42795 -0.49595 C 0.43142 -0.50659 0.42812 -0.5022 0.43125 -0.5059 " pathEditMode="relative" rAng="0" ptsTypes="ffffffffffffffffffff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-257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1499E-6 C -0.00191 -0.01804 -1.94444E-6 -0.03516 0.00208 -0.05297 C 0.00156 -0.07726 0.00382 -0.10294 -0.0033 -0.12607 C -0.00556 -0.13347 -0.00885 -0.14203 -0.01181 -0.14897 C -0.01302 -0.15198 -0.01615 -0.15753 -0.01615 -0.15753 C -0.0191 -0.17002 -0.01493 -0.15475 -0.01944 -0.1647 C -0.01997 -0.16609 -0.01997 -0.16771 -0.02049 -0.1691 C -0.02483 -0.17951 -0.03125 -0.19246 -0.03872 -0.19917 C -0.04254 -0.20657 -0.04826 -0.20796 -0.05382 -0.21212 C -0.05885 -0.21582 -0.06319 -0.21976 -0.06892 -0.22207 C -0.07569 -0.22808 -0.08368 -0.23132 -0.09149 -0.23363 C -0.09566 -0.23479 -0.10434 -0.23641 -0.10434 -0.23641 C -0.10816 -0.23965 -0.11059 -0.24219 -0.1151 -0.24358 C -0.12153 -0.24867 -0.125 -0.25515 -0.13021 -0.26209 C -0.14132 -0.27712 -0.15174 -0.29378 -0.16129 -0.3109 C -0.16892 -0.32478 -0.15799 -0.30928 -0.16667 -0.32084 C -0.16788 -0.32663 -0.16858 -0.33171 -0.17101 -0.3368 C -0.16997 -0.43257 -0.18333 -0.42147 -0.15382 -0.46426 C -0.15139 -0.47421 -0.1526 -0.47004 -0.15052 -0.47698 C -0.14948 -0.48901 -0.15243 -0.48855 -0.14844 -0.48855 " pathEditMode="relative" ptsTypes="fffffffffffffffffff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717 C -0.00017 0.00578 -2.5E-6 0.00416 0.00052 0.00278 C 0.00104 0.00162 0.00226 0.00116 0.00278 -8.35068E-7 C 0.00486 -0.00532 0.00452 -0.00856 0.00816 -0.01295 C 0.01077 -0.02012 0.01163 -0.02544 0.01667 -0.03007 C 0.0224 -0.04141 0.02222 -0.0377 0.03073 -0.0458 C 0.03282 -0.04788 0.03403 -0.05112 0.03611 -0.05297 C 0.04115 -0.05783 0.05747 -0.06269 0.06302 -0.06454 C 0.07066 -0.06708 0.07761 -0.07148 0.08559 -0.0731 C 0.09306 -0.07634 0.10035 -0.0805 0.10816 -0.08304 C 0.11059 -0.08374 0.1132 -0.08397 0.11563 -0.08466 C 0.11858 -0.08536 0.12431 -0.08744 0.12431 -0.08721 C 0.1316 -0.0923 0.13924 -0.09415 0.14688 -0.09739 C 0.15104 -0.1034 0.15729 -0.1034 0.16302 -0.10456 C 0.16927 -0.10779 0.17466 -0.11057 0.18125 -0.11173 C 0.24948 -0.13717 0.37084 -0.12399 0.41354 -0.12468 C 0.42604 -0.12607 0.43854 -0.12908 0.45104 -0.13046 C 0.4783 -0.13347 0.47795 -0.11982 0.47795 -0.13324 " pathEditMode="relative" rAng="0" ptsTypes="fffffffffffffffffA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41" y="-7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71663E-6 C -0.00122 -0.00717 -0.00087 -0.00972 0.00225 -0.01573 C 0.0026 -0.01966 0.0026 -0.0236 0.00329 -0.0273 C 0.00364 -0.02892 0.00503 -0.02984 0.00538 -0.03146 C 0.00798 -0.04095 0.00763 -0.05506 0.01302 -0.06292 C 0.01701 -0.0687 0.01961 -0.07564 0.02361 -0.08166 C 0.02899 -0.08999 0.03697 -0.09669 0.04409 -0.10178 C 0.0585 -0.11219 0.04982 -0.10895 0.06024 -0.11173 C 0.06944 -0.11774 0.07708 -0.12214 0.08715 -0.12468 C 0.09913 -0.13232 0.11406 -0.13047 0.1269 -0.13324 C 0.16631 -0.1418 0.20572 -0.14597 0.24513 -0.15337 C 0.25885 -0.15915 0.25086 -0.15684 0.26562 -0.15892 C 0.27569 -0.16031 0.29565 -0.16331 0.29565 -0.16331 C 0.30295 -0.16632 0.30954 -0.17025 0.31718 -0.17187 C 0.32361 -0.17604 0.32951 -0.17766 0.33663 -0.17904 C 0.34079 -0.18275 0.34583 -0.18737 0.35052 -0.18899 C 0.35555 -0.1957 0.34913 -0.18807 0.35815 -0.19477 C 0.36319 -0.19848 0.36666 -0.20541 0.37204 -0.20773 C 0.37934 -0.21744 0.37552 -0.21513 0.38177 -0.21767 C 0.38246 -0.2186 0.38298 -0.21999 0.38385 -0.22068 C 0.38732 -0.22346 0.39166 -0.22415 0.39461 -0.22785 C 0.3993 -0.23364 0.40572 -0.2378 0.4118 -0.24058 C 0.41284 -0.2415 0.4144 -0.24196 0.4151 -0.24358 C 0.41631 -0.24613 0.41718 -0.25214 0.41718 -0.25214 C 0.41649 -0.26463 0.41475 -0.27481 0.41614 -0.28661 C 0.41718 -0.28522 0.41944 -0.28221 0.41944 -0.28221 " pathEditMode="relative" ptsTypes="fffffffffffffffffffffffff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6232E-6 C -0.00121 -0.01157 -0.00729 -0.03794 -0.0151 -0.04441 C -0.025 -0.06593 -0.03871 -0.08258 -0.04948 -0.10317 C -0.05347 -0.1108 -0.06371 -0.12607 -0.07205 -0.12885 C -0.07969 -0.13902 -0.08837 -0.14434 -0.09792 -0.15036 C -0.10746 -0.15637 -0.11597 -0.16262 -0.12587 -0.16771 C -0.13385 -0.17164 -0.13993 -0.17765 -0.14844 -0.18043 C -0.16007 -0.18853 -0.17344 -0.19153 -0.18611 -0.19477 C -0.20069 -0.20287 -0.2191 -0.20241 -0.23455 -0.20333 C -0.24392 -0.20564 -0.25312 -0.20819 -0.2625 -0.2105 C -0.27014 -0.21443 -0.2783 -0.21628 -0.28611 -0.21929 C -0.2967 -0.22346 -0.30694 -0.22878 -0.31719 -0.2334 C -0.32153 -0.23734 -0.32587 -0.24127 -0.33021 -0.24497 C -0.33368 -0.25214 -0.33889 -0.25746 -0.3441 -0.26209 C -0.34826 -0.27018 -0.35052 -0.28105 -0.35052 -0.29077 " pathEditMode="relative" ptsTypes="ffffffffffffffA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166E7D7-60DA-4290-9677-6453F8815D48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FC86429-B123-4CE5-B5CC-23BBF2EC3A51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BBA183DC-136C-4B3F-975C-5124977F30CB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B6AB2202-B92C-4356-9E81-448D279F5963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BF078311-D105-42F2-AC7B-F0CF437B70E1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486F058A-5372-4E7D-93FE-0D524DA785B3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303B39C-921A-4CB0-A4BD-B18E73099C15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F7965EF-00C4-494A-93CF-B295D1290574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F76A259-F660-46C2-91A4-DFECFF710B19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331" name="Прямоугольник 2">
            <a:extLst>
              <a:ext uri="{FF2B5EF4-FFF2-40B4-BE49-F238E27FC236}">
                <a16:creationId xmlns:a16="http://schemas.microsoft.com/office/drawing/2014/main" id="{9CDC0CA2-82FA-4033-B660-0A1610FDF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56332" name="Рисунок 27" descr="след.jpg">
            <a:extLst>
              <a:ext uri="{FF2B5EF4-FFF2-40B4-BE49-F238E27FC236}">
                <a16:creationId xmlns:a16="http://schemas.microsoft.com/office/drawing/2014/main" id="{E74CE21A-F1FB-47EC-B05D-6AAA9A22E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928813"/>
            <a:ext cx="12636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3" name="Рисунок 29" descr="ёж3.jpg">
            <a:extLst>
              <a:ext uri="{FF2B5EF4-FFF2-40B4-BE49-F238E27FC236}">
                <a16:creationId xmlns:a16="http://schemas.microsoft.com/office/drawing/2014/main" id="{BD4D9A3E-94F1-4A6D-91FD-8AB4FF986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808163"/>
            <a:ext cx="1214437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4" name="Рисунок 30" descr="камни.jpg">
            <a:extLst>
              <a:ext uri="{FF2B5EF4-FFF2-40B4-BE49-F238E27FC236}">
                <a16:creationId xmlns:a16="http://schemas.microsoft.com/office/drawing/2014/main" id="{D6EDC3C1-C3BF-461C-9CC9-05CC6271F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509963"/>
            <a:ext cx="1357312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5" name="Рисунок 40" descr="папа3.gif">
            <a:extLst>
              <a:ext uri="{FF2B5EF4-FFF2-40B4-BE49-F238E27FC236}">
                <a16:creationId xmlns:a16="http://schemas.microsoft.com/office/drawing/2014/main" id="{B21CD21D-3C4D-4D12-9322-E5FCBC96EC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286125"/>
            <a:ext cx="14287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6" name="Рисунок 41" descr="пппппппппппп.jpg">
            <a:extLst>
              <a:ext uri="{FF2B5EF4-FFF2-40B4-BE49-F238E27FC236}">
                <a16:creationId xmlns:a16="http://schemas.microsoft.com/office/drawing/2014/main" id="{CCFC61A4-A870-4EAE-B4EF-F2F4FEA4AE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57375"/>
            <a:ext cx="1408112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7" name="Рисунок 42" descr="природа3.gif">
            <a:extLst>
              <a:ext uri="{FF2B5EF4-FFF2-40B4-BE49-F238E27FC236}">
                <a16:creationId xmlns:a16="http://schemas.microsoft.com/office/drawing/2014/main" id="{42510085-CDDB-4E55-ABCB-02E8D49E00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86125"/>
            <a:ext cx="13938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8" name="Рисунок 51" descr="природа10.gif">
            <a:extLst>
              <a:ext uri="{FF2B5EF4-FFF2-40B4-BE49-F238E27FC236}">
                <a16:creationId xmlns:a16="http://schemas.microsoft.com/office/drawing/2014/main" id="{F8DF7118-6667-4BBB-9C12-9B2C2C8CE4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3357563"/>
            <a:ext cx="1393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9" name="Рисунок 52" descr="хат.jpg">
            <a:extLst>
              <a:ext uri="{FF2B5EF4-FFF2-40B4-BE49-F238E27FC236}">
                <a16:creationId xmlns:a16="http://schemas.microsoft.com/office/drawing/2014/main" id="{AC1694F7-CC7C-4AA2-9085-904BBDA150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785938"/>
            <a:ext cx="1419225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B282CC7-7278-4829-83CA-B5C13ED8B48D}"/>
              </a:ext>
            </a:extLst>
          </p:cNvPr>
          <p:cNvSpPr/>
          <p:nvPr/>
        </p:nvSpPr>
        <p:spPr>
          <a:xfrm>
            <a:off x="142875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хат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ED98F47-240C-4828-BFD1-CBAB64A4A5B0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гаилә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8B649AD-E3BB-481E-9315-329AC7247672}"/>
              </a:ext>
            </a:extLst>
          </p:cNvPr>
          <p:cNvSpPr/>
          <p:nvPr/>
        </p:nvSpPr>
        <p:spPr>
          <a:xfrm>
            <a:off x="2214563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болын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73459A0-0EAC-448C-8365-CFD6C9355CE5}"/>
              </a:ext>
            </a:extLst>
          </p:cNvPr>
          <p:cNvSpPr/>
          <p:nvPr/>
        </p:nvSpPr>
        <p:spPr>
          <a:xfrm>
            <a:off x="4286250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керпе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EBF30B9-32EC-437B-B171-2A169243800E}"/>
              </a:ext>
            </a:extLst>
          </p:cNvPr>
          <p:cNvSpPr/>
          <p:nvPr/>
        </p:nvSpPr>
        <p:spPr>
          <a:xfrm>
            <a:off x="6143625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такта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13BC376-27C8-4A21-B0B7-42F16AC2E5FD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эз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8F55B06-2EA9-4EDA-8F47-2899EA301D54}"/>
              </a:ext>
            </a:extLst>
          </p:cNvPr>
          <p:cNvSpPr/>
          <p:nvPr/>
        </p:nvSpPr>
        <p:spPr>
          <a:xfrm>
            <a:off x="7215188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таш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5DE3617-F06A-4ED8-80DB-C982091169C1}"/>
              </a:ext>
            </a:extLst>
          </p:cNvPr>
          <p:cNvSpPr/>
          <p:nvPr/>
        </p:nvSpPr>
        <p:spPr>
          <a:xfrm>
            <a:off x="142875" y="4143375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юл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B2DF8251-56FB-4C2C-BB05-C374B788C3F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726 0.00046 0.05452 -0.00023 0.08177 0.00138 C 0.10156 0.00254 0.12222 0.01249 0.14202 0.01573 C 0.15521 0.02105 0.1691 0.02614 0.18281 0.02868 C 0.19931 0.03793 0.22448 0.03608 0.24306 0.03863 C 0.26233 0.04464 0.27882 0.04788 0.29896 0.05019 C 0.30903 0.05251 0.31893 0.05459 0.32899 0.05598 C 0.34149 0.06245 0.3559 0.06801 0.36893 0.07171 C 0.38889 0.0835 0.36337 0.06962 0.3849 0.07749 C 0.39184 0.08003 0.40625 0.0879 0.41302 0.09322 C 0.42118 0.09946 0.42952 0.10802 0.43663 0.11612 C 0.44149 0.1219 0.44358 0.12815 0.44948 0.13185 C 0.45521 0.13971 0.47031 0.15221 0.47847 0.15614 C 0.49236 0.17025 0.51163 0.17904 0.52899 0.18343 C 0.5441 0.19338 0.56042 0.20078 0.57639 0.20772 C 0.58941 0.21327 0.60382 0.21327 0.61719 0.2179 C 0.62153 0.21929 0.62518 0.22345 0.62899 0.22507 C 0.6349 0.22762 0.64132 0.22808 0.6474 0.23062 C 0.65104 0.23594 0.65156 0.24219 0.65156 0.24936 " pathEditMode="relative" ptsTypes="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809 C -0.01771 -0.00439 -0.03542 -0.00162 -0.05278 0.00486 C -0.06233 0.01226 -0.07205 0.01758 -0.08281 0.02059 C -0.09392 0.02915 -0.11701 0.04233 -0.12917 0.04488 C -0.13819 0.04974 -0.14583 0.05089 -0.15486 0.05482 C -0.17448 0.06361 -0.15434 0.05644 -0.16667 0.06061 C -0.17465 0.06708 -0.18333 0.07264 -0.19253 0.07495 C -0.20208 0.08073 -0.21024 0.08698 -0.22049 0.08929 C -0.22951 0.09554 -0.23733 0.10317 -0.2474 0.10641 C -0.25417 0.11104 -0.25937 0.11474 -0.26667 0.11659 C -0.27135 0.11959 -0.27465 0.12353 -0.27969 0.12515 C -0.29601 0.13625 -0.31198 0.14782 -0.32917 0.15661 C -0.33594 0.16378 -0.3316 0.16031 -0.34306 0.16516 C -0.34774 0.16725 -0.35139 0.17187 -0.35608 0.17396 C -0.37031 0.1802 -0.38524 0.18783 -0.4 0.19107 C -0.41424 0.19848 -0.43021 0.20194 -0.44531 0.20403 C -0.45903 0.20912 -0.47917 0.21143 -0.49358 0.21259 C -0.52431 0.22369 -0.50312 0.21698 -0.57431 0.21397 C -0.58177 0.21374 -0.59687 0.2112 -0.59687 0.21143 C -0.61076 0.21166 -0.62483 0.21143 -0.63872 0.21259 C -0.64028 0.21282 -0.64306 0.21536 -0.64306 0.21559 " pathEditMode="relative" rAng="0" ptsTypes="ffffffffffffffffffff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53" y="115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5 -0.0044 C 0.00104 -0.01203 -0.00278 -0.01712 -0.00781 -0.02151 C -0.01146 -0.02845 -0.01476 -0.03192 -0.02083 -0.03447 C -0.03003 -0.04349 -0.04184 -0.04696 -0.05295 -0.04881 C -0.05851 -0.05344 -0.06493 -0.0539 -0.07135 -0.05598 C -0.08194 -0.06315 -0.09844 -0.06315 -0.11007 -0.06454 C -0.30295 -0.06084 -0.26753 -0.06014 -0.49167 -0.06153 C -0.5 -0.06361 -0.50694 -0.06616 -0.51545 -0.06732 C -0.52483 -0.07402 -0.53594 -0.07541 -0.54549 -0.08166 C -0.55174 -0.08582 -0.55694 -0.09091 -0.56372 -0.09322 C -0.56649 -0.09669 -0.56771 -0.09877 -0.57135 -0.10039 C -0.57448 -0.10687 -0.58281 -0.1152 -0.58854 -0.11751 C -0.5934 -0.12445 -0.60035 -0.12723 -0.60573 -0.13324 C -0.61128 -0.13949 -0.60625 -0.13648 -0.61215 -0.13902 C -0.6158 -0.14388 -0.61701 -0.14735 -0.62187 -0.15036 C -0.62396 -0.15337 -0.62622 -0.15614 -0.6283 -0.15915 C -0.63021 -0.16678 -0.63785 -0.16863 -0.6434 -0.17048 C -0.64444 -0.17095 -0.64097 -0.17025 -0.6401 -0.1691 C -0.63976 -0.16863 -0.6408 -0.16817 -0.64115 -0.16771 " pathEditMode="relative" rAng="0" ptsTypes="ffffffffffffffffff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78" y="-8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833 C 0.00295 -0.01226 0.01007 -0.02429 0.01823 -0.04187 C 0.02604 -0.05875 0.03194 -0.07772 0.03975 -0.09484 C 0.04496 -0.10617 0.04097 -0.0953 0.04722 -0.10617 C 0.05104 -0.11311 0.0533 -0.12144 0.05798 -0.12769 C 0.06076 -0.13139 0.06389 -0.13416 0.06666 -0.13786 C 0.07118 -0.15614 0.08993 -0.16655 0.1 -0.17788 C 0.11371 -0.19338 0.12621 -0.20032 0.14184 -0.21096 C 0.15034 -0.21675 0.1585 -0.2253 0.16771 -0.22947 C 0.18298 -0.24659 0.2026 -0.25144 0.22048 -0.26255 C 0.23437 -0.27111 0.24861 -0.28036 0.26232 -0.28961 C 0.2743 -0.29771 0.28541 -0.30812 0.29896 -0.31112 C 0.31909 -0.32547 0.34288 -0.33379 0.36128 -0.35276 C 0.36944 -0.36109 0.37534 -0.37266 0.38281 -0.38145 C 0.38802 -0.38769 0.39531 -0.39486 0.40104 -0.39995 C 0.40451 -0.40712 0.40833 -0.41291 0.4118 -0.42008 C 0.41475 -0.43673 0.41059 -0.41614 0.4151 -0.43002 C 0.41614 -0.43326 0.41614 -0.43696 0.41719 -0.4402 C 0.41927 -0.44691 0.42135 -0.45292 0.42257 -0.46009 C 0.42326 -0.47629 0.42378 -0.483 0.42795 -0.49595 C 0.43142 -0.50659 0.42812 -0.5022 0.43125 -0.5059 " pathEditMode="relative" rAng="0" ptsTypes="ffffffffffffffffffff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-257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1499E-6 C -0.00191 -0.01804 -1.94444E-6 -0.03516 0.00208 -0.05297 C 0.00156 -0.07726 0.00382 -0.10294 -0.0033 -0.12607 C -0.00556 -0.13347 -0.00885 -0.14203 -0.01181 -0.14897 C -0.01302 -0.15198 -0.01615 -0.15753 -0.01615 -0.15753 C -0.0191 -0.17002 -0.01493 -0.15475 -0.01944 -0.1647 C -0.01997 -0.16609 -0.01997 -0.16771 -0.02049 -0.1691 C -0.02483 -0.17951 -0.03125 -0.19246 -0.03872 -0.19917 C -0.04254 -0.20657 -0.04826 -0.20796 -0.05382 -0.21212 C -0.05885 -0.21582 -0.06319 -0.21976 -0.06892 -0.22207 C -0.07569 -0.22808 -0.08368 -0.23132 -0.09149 -0.23363 C -0.09566 -0.23479 -0.10434 -0.23641 -0.10434 -0.23641 C -0.10816 -0.23965 -0.11059 -0.24219 -0.1151 -0.24358 C -0.12153 -0.24867 -0.125 -0.25515 -0.13021 -0.26209 C -0.14132 -0.27712 -0.15174 -0.29378 -0.16129 -0.3109 C -0.16892 -0.32478 -0.15799 -0.30928 -0.16667 -0.32084 C -0.16788 -0.32663 -0.16858 -0.33171 -0.17101 -0.3368 C -0.16997 -0.43257 -0.18333 -0.42147 -0.15382 -0.46426 C -0.15139 -0.47421 -0.1526 -0.47004 -0.15052 -0.47698 C -0.14948 -0.48901 -0.15243 -0.48855 -0.14844 -0.48855 " pathEditMode="relative" ptsTypes="fffffffffffffffffff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717 C -0.00017 0.00578 -2.5E-6 0.00416 0.00052 0.00278 C 0.00104 0.00162 0.00226 0.00116 0.00278 -8.35068E-7 C 0.00486 -0.00532 0.00452 -0.00856 0.00816 -0.01295 C 0.01077 -0.02012 0.01163 -0.02544 0.01667 -0.03007 C 0.0224 -0.04141 0.02222 -0.0377 0.03073 -0.0458 C 0.03282 -0.04788 0.03403 -0.05112 0.03611 -0.05297 C 0.04115 -0.05783 0.05747 -0.06269 0.06302 -0.06454 C 0.07066 -0.06708 0.07761 -0.07148 0.08559 -0.0731 C 0.09306 -0.07634 0.10035 -0.0805 0.10816 -0.08304 C 0.11059 -0.08374 0.1132 -0.08397 0.11563 -0.08466 C 0.11858 -0.08536 0.12431 -0.08744 0.12431 -0.08721 C 0.1316 -0.0923 0.13924 -0.09415 0.14688 -0.09739 C 0.15104 -0.1034 0.15729 -0.1034 0.16302 -0.10456 C 0.16927 -0.10779 0.17466 -0.11057 0.18125 -0.11173 C 0.24948 -0.13717 0.37084 -0.12399 0.41354 -0.12468 C 0.42604 -0.12607 0.43854 -0.12908 0.45104 -0.13046 C 0.4783 -0.13347 0.47795 -0.11982 0.47795 -0.13324 " pathEditMode="relative" rAng="0" ptsTypes="fffffffffffffffffA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41" y="-7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71663E-6 C -0.00122 -0.00717 -0.00087 -0.00972 0.00225 -0.01573 C 0.0026 -0.01966 0.0026 -0.0236 0.00329 -0.0273 C 0.00364 -0.02892 0.00503 -0.02984 0.00538 -0.03146 C 0.00798 -0.04095 0.00763 -0.05506 0.01302 -0.06292 C 0.01701 -0.0687 0.01961 -0.07564 0.02361 -0.08166 C 0.02899 -0.08999 0.03697 -0.09669 0.04409 -0.10178 C 0.0585 -0.11219 0.04982 -0.10895 0.06024 -0.11173 C 0.06944 -0.11774 0.07708 -0.12214 0.08715 -0.12468 C 0.09913 -0.13232 0.11406 -0.13047 0.1269 -0.13324 C 0.16631 -0.1418 0.20572 -0.14597 0.24513 -0.15337 C 0.25885 -0.15915 0.25086 -0.15684 0.26562 -0.15892 C 0.27569 -0.16031 0.29565 -0.16331 0.29565 -0.16331 C 0.30295 -0.16632 0.30954 -0.17025 0.31718 -0.17187 C 0.32361 -0.17604 0.32951 -0.17766 0.33663 -0.17904 C 0.34079 -0.18275 0.34583 -0.18737 0.35052 -0.18899 C 0.35555 -0.1957 0.34913 -0.18807 0.35815 -0.19477 C 0.36319 -0.19848 0.36666 -0.20541 0.37204 -0.20773 C 0.37934 -0.21744 0.37552 -0.21513 0.38177 -0.21767 C 0.38246 -0.2186 0.38298 -0.21999 0.38385 -0.22068 C 0.38732 -0.22346 0.39166 -0.22415 0.39461 -0.22785 C 0.3993 -0.23364 0.40572 -0.2378 0.4118 -0.24058 C 0.41284 -0.2415 0.4144 -0.24196 0.4151 -0.24358 C 0.41631 -0.24613 0.41718 -0.25214 0.41718 -0.25214 C 0.41649 -0.26463 0.41475 -0.27481 0.41614 -0.28661 C 0.41718 -0.28522 0.41944 -0.28221 0.41944 -0.28221 " pathEditMode="relative" ptsTypes="fffffffffffffffffffffffff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6232E-6 C -0.00121 -0.01157 -0.00729 -0.03794 -0.0151 -0.04441 C -0.025 -0.06593 -0.03871 -0.08258 -0.04948 -0.10317 C -0.05347 -0.1108 -0.06371 -0.12607 -0.07205 -0.12885 C -0.07969 -0.13902 -0.08837 -0.14434 -0.09792 -0.15036 C -0.10746 -0.15637 -0.11597 -0.16262 -0.12587 -0.16771 C -0.13385 -0.17164 -0.13993 -0.17765 -0.14844 -0.18043 C -0.16007 -0.18853 -0.17344 -0.19153 -0.18611 -0.19477 C -0.20069 -0.20287 -0.2191 -0.20241 -0.23455 -0.20333 C -0.24392 -0.20564 -0.25312 -0.20819 -0.2625 -0.2105 C -0.27014 -0.21443 -0.2783 -0.21628 -0.28611 -0.21929 C -0.2967 -0.22346 -0.30694 -0.22878 -0.31719 -0.2334 C -0.32153 -0.23734 -0.32587 -0.24127 -0.33021 -0.24497 C -0.33368 -0.25214 -0.33889 -0.25746 -0.3441 -0.26209 C -0.34826 -0.27018 -0.35052 -0.28105 -0.35052 -0.29077 " pathEditMode="relative" ptsTypes="ffffffffffffffA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C8620B9B-BE13-4E74-A35D-CA508CB23C86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E2035CF-C86E-431E-8AB5-F63754D6EE71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F2D79E3-6CCE-4806-8479-F058C5F9CED2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A097C40-B27F-4260-A0EB-DF7B5C390544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04F3C2D-A44D-47E6-AAF3-43ABA7F92616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46F2366-2D7A-4126-B6DC-F35BA203990E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89626C6-5B36-4EE2-BEB5-C74396E23972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26B8961F-2FB8-47F5-9363-BAD6F9689EC8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D92D760-C15A-43C6-A6A9-1C226CCBF015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355" name="Прямоугольник 2">
            <a:extLst>
              <a:ext uri="{FF2B5EF4-FFF2-40B4-BE49-F238E27FC236}">
                <a16:creationId xmlns:a16="http://schemas.microsoft.com/office/drawing/2014/main" id="{CD381C27-8E78-4841-AAB6-4B205D33F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57356" name="Рисунок 27" descr="галка.jpg">
            <a:extLst>
              <a:ext uri="{FF2B5EF4-FFF2-40B4-BE49-F238E27FC236}">
                <a16:creationId xmlns:a16="http://schemas.microsoft.com/office/drawing/2014/main" id="{CB67035C-511A-498E-B238-1329729EB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3429000"/>
            <a:ext cx="14763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7" name="Рисунок 28" descr="гора.jpg">
            <a:extLst>
              <a:ext uri="{FF2B5EF4-FFF2-40B4-BE49-F238E27FC236}">
                <a16:creationId xmlns:a16="http://schemas.microsoft.com/office/drawing/2014/main" id="{8DAF923D-E025-4060-B67B-AF059FD10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357563"/>
            <a:ext cx="12795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8" name="Рисунок 29" descr="ель.jpg">
            <a:extLst>
              <a:ext uri="{FF2B5EF4-FFF2-40B4-BE49-F238E27FC236}">
                <a16:creationId xmlns:a16="http://schemas.microsoft.com/office/drawing/2014/main" id="{575FD68E-D3C7-4725-B713-A8F047A5A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062163"/>
            <a:ext cx="533400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9" name="Рисунок 30" descr="дерево2.jpg">
            <a:extLst>
              <a:ext uri="{FF2B5EF4-FFF2-40B4-BE49-F238E27FC236}">
                <a16:creationId xmlns:a16="http://schemas.microsoft.com/office/drawing/2014/main" id="{BD69D094-1A30-47D7-B495-AD749E4E7B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08163"/>
            <a:ext cx="13573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0" name="Рисунок 39" descr="дождь.jpg">
            <a:extLst>
              <a:ext uri="{FF2B5EF4-FFF2-40B4-BE49-F238E27FC236}">
                <a16:creationId xmlns:a16="http://schemas.microsoft.com/office/drawing/2014/main" id="{C31B46B5-4F20-4FBD-B2E2-53E41E97A6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857375"/>
            <a:ext cx="1214438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1" name="Рисунок 40" descr="дом.jpg">
            <a:extLst>
              <a:ext uri="{FF2B5EF4-FFF2-40B4-BE49-F238E27FC236}">
                <a16:creationId xmlns:a16="http://schemas.microsoft.com/office/drawing/2014/main" id="{39AD681D-A8DD-4BC9-80F1-10F2303B7D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286125"/>
            <a:ext cx="115093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2" name="Рисунок 41" descr="ДУБ.jpg">
            <a:extLst>
              <a:ext uri="{FF2B5EF4-FFF2-40B4-BE49-F238E27FC236}">
                <a16:creationId xmlns:a16="http://schemas.microsoft.com/office/drawing/2014/main" id="{9E026B80-0903-4AEA-A952-78E6C95AB9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857375"/>
            <a:ext cx="114300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3" name="Рисунок 42" descr="ёж.jpg">
            <a:extLst>
              <a:ext uri="{FF2B5EF4-FFF2-40B4-BE49-F238E27FC236}">
                <a16:creationId xmlns:a16="http://schemas.microsoft.com/office/drawing/2014/main" id="{543D3274-D443-4EAB-95DE-BF52D3937F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362325"/>
            <a:ext cx="1214437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4" name="Рисунок 43" descr="журавль.jpg">
            <a:extLst>
              <a:ext uri="{FF2B5EF4-FFF2-40B4-BE49-F238E27FC236}">
                <a16:creationId xmlns:a16="http://schemas.microsoft.com/office/drawing/2014/main" id="{14F26389-7959-4916-86A0-AECA4C7D4B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928813"/>
            <a:ext cx="1214438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DB313AB-2EAD-4F95-B14B-71362084331E}"/>
              </a:ext>
            </a:extLst>
          </p:cNvPr>
          <p:cNvSpPr/>
          <p:nvPr/>
        </p:nvSpPr>
        <p:spPr>
          <a:xfrm>
            <a:off x="142875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имән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BAE72D7-3254-42D0-8A15-FA461E3224B3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агач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4184931-D524-469D-BE90-1CC47FF25B59}"/>
              </a:ext>
            </a:extLst>
          </p:cNvPr>
          <p:cNvSpPr/>
          <p:nvPr/>
        </p:nvSpPr>
        <p:spPr>
          <a:xfrm>
            <a:off x="2214563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өй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68F633E-E5CA-494E-A1F5-B040C4BF0996}"/>
              </a:ext>
            </a:extLst>
          </p:cNvPr>
          <p:cNvSpPr/>
          <p:nvPr/>
        </p:nvSpPr>
        <p:spPr>
          <a:xfrm>
            <a:off x="4286250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болыт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83CD300-F0C5-40EA-BDB3-7F44095F0334}"/>
              </a:ext>
            </a:extLst>
          </p:cNvPr>
          <p:cNvSpPr/>
          <p:nvPr/>
        </p:nvSpPr>
        <p:spPr>
          <a:xfrm>
            <a:off x="6143625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тау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A3482CF-65DD-4F3D-B6B9-6B5CED62C0DC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торна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B0756DB-AE6A-48DF-B85A-134D8D74FDC8}"/>
              </a:ext>
            </a:extLst>
          </p:cNvPr>
          <p:cNvSpPr/>
          <p:nvPr/>
        </p:nvSpPr>
        <p:spPr>
          <a:xfrm>
            <a:off x="7215188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чәүкә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958B526-9AC0-4AAC-8997-B3DD334AE56D}"/>
              </a:ext>
            </a:extLst>
          </p:cNvPr>
          <p:cNvSpPr/>
          <p:nvPr/>
        </p:nvSpPr>
        <p:spPr>
          <a:xfrm>
            <a:off x="142875" y="4143375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керпе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Управляющая кнопка: домой 28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C9BCB636-CCCD-4AEE-9B65-C0489447BC26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726 0.00046 0.05452 -0.00023 0.08177 0.00138 C 0.10156 0.00254 0.12222 0.01249 0.14202 0.01573 C 0.15521 0.02105 0.1691 0.02614 0.18281 0.02868 C 0.19931 0.03793 0.22448 0.03608 0.24306 0.03863 C 0.26233 0.04464 0.27882 0.04788 0.29896 0.05019 C 0.30903 0.05251 0.31893 0.05459 0.32899 0.05598 C 0.34149 0.06245 0.3559 0.06801 0.36893 0.07171 C 0.38889 0.0835 0.36337 0.06962 0.3849 0.07749 C 0.39184 0.08003 0.40625 0.0879 0.41302 0.09322 C 0.42118 0.09946 0.42952 0.10802 0.43663 0.11612 C 0.44149 0.1219 0.44358 0.12815 0.44948 0.13185 C 0.45521 0.13971 0.47031 0.15221 0.47847 0.15614 C 0.49236 0.17025 0.51163 0.17904 0.52899 0.18343 C 0.5441 0.19338 0.56042 0.20078 0.57639 0.20772 C 0.58941 0.21327 0.60382 0.21327 0.61719 0.2179 C 0.62153 0.21929 0.62518 0.22345 0.62899 0.22507 C 0.6349 0.22762 0.64132 0.22808 0.6474 0.23062 C 0.65104 0.23594 0.65156 0.24219 0.65156 0.24936 " pathEditMode="relative" ptsTypes="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809 C -0.01771 -0.00439 -0.03542 -0.00162 -0.05278 0.00486 C -0.06233 0.01226 -0.07205 0.01758 -0.08281 0.02059 C -0.09392 0.02915 -0.11701 0.04233 -0.12917 0.04488 C -0.13819 0.04974 -0.14583 0.05089 -0.15486 0.05482 C -0.17448 0.06361 -0.15434 0.05644 -0.16667 0.06061 C -0.17465 0.06708 -0.18333 0.07264 -0.19253 0.07495 C -0.20208 0.08073 -0.21024 0.08698 -0.22049 0.08929 C -0.22951 0.09554 -0.23733 0.10317 -0.2474 0.10641 C -0.25417 0.11104 -0.25937 0.11474 -0.26667 0.11659 C -0.27135 0.11959 -0.27465 0.12353 -0.27969 0.12515 C -0.29601 0.13625 -0.31198 0.14782 -0.32917 0.15661 C -0.33594 0.16378 -0.3316 0.16031 -0.34306 0.16516 C -0.34774 0.16725 -0.35139 0.17187 -0.35608 0.17396 C -0.37031 0.1802 -0.38524 0.18783 -0.4 0.19107 C -0.41424 0.19848 -0.43021 0.20194 -0.44531 0.20403 C -0.45903 0.20912 -0.47917 0.21143 -0.49358 0.21259 C -0.52431 0.22369 -0.50312 0.21698 -0.57431 0.21397 C -0.58177 0.21374 -0.59687 0.2112 -0.59687 0.21143 C -0.61076 0.21166 -0.62483 0.21143 -0.63872 0.21259 C -0.64028 0.21282 -0.64306 0.21536 -0.64306 0.21559 " pathEditMode="relative" rAng="0" ptsTypes="ffffffffffffffffffff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53" y="115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5 -0.0044 C 0.00104 -0.01203 -0.00278 -0.01712 -0.00781 -0.02151 C -0.01146 -0.02845 -0.01476 -0.03192 -0.02083 -0.03447 C -0.03003 -0.04349 -0.04184 -0.04696 -0.05295 -0.04881 C -0.05851 -0.05344 -0.06493 -0.0539 -0.07135 -0.05598 C -0.08194 -0.06315 -0.09844 -0.06315 -0.11007 -0.06454 C -0.30295 -0.06084 -0.26753 -0.06014 -0.49167 -0.06153 C -0.5 -0.06361 -0.50694 -0.06616 -0.51545 -0.06732 C -0.52483 -0.07402 -0.53594 -0.07541 -0.54549 -0.08166 C -0.55174 -0.08582 -0.55694 -0.09091 -0.56372 -0.09322 C -0.56649 -0.09669 -0.56771 -0.09877 -0.57135 -0.10039 C -0.57448 -0.10687 -0.58281 -0.1152 -0.58854 -0.11751 C -0.5934 -0.12445 -0.60035 -0.12723 -0.60573 -0.13324 C -0.61128 -0.13949 -0.60625 -0.13648 -0.61215 -0.13902 C -0.6158 -0.14388 -0.61701 -0.14735 -0.62187 -0.15036 C -0.62396 -0.15337 -0.62622 -0.15614 -0.6283 -0.15915 C -0.63021 -0.16678 -0.63785 -0.16863 -0.6434 -0.17048 C -0.64444 -0.17095 -0.64097 -0.17025 -0.6401 -0.1691 C -0.63976 -0.16863 -0.6408 -0.16817 -0.64115 -0.16771 " pathEditMode="relative" rAng="0" ptsTypes="ffffffffffffffffff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78" y="-8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833 C 0.00295 -0.01226 0.01007 -0.02429 0.01823 -0.04187 C 0.02604 -0.05875 0.03194 -0.07772 0.03975 -0.09484 C 0.04496 -0.10617 0.04097 -0.0953 0.04722 -0.10617 C 0.05104 -0.11311 0.0533 -0.12144 0.05798 -0.12769 C 0.06076 -0.13139 0.06389 -0.13416 0.06666 -0.13786 C 0.07118 -0.15614 0.08993 -0.16655 0.1 -0.17788 C 0.11371 -0.19338 0.12621 -0.20032 0.14184 -0.21096 C 0.15034 -0.21675 0.1585 -0.2253 0.16771 -0.22947 C 0.18298 -0.24659 0.2026 -0.25144 0.22048 -0.26255 C 0.23437 -0.27111 0.24861 -0.28036 0.26232 -0.28961 C 0.2743 -0.29771 0.28541 -0.30812 0.29896 -0.31112 C 0.31909 -0.32547 0.34288 -0.33379 0.36128 -0.35276 C 0.36944 -0.36109 0.37534 -0.37266 0.38281 -0.38145 C 0.38802 -0.38769 0.39531 -0.39486 0.40104 -0.39995 C 0.40451 -0.40712 0.40833 -0.41291 0.4118 -0.42008 C 0.41475 -0.43673 0.41059 -0.41614 0.4151 -0.43002 C 0.41614 -0.43326 0.41614 -0.43696 0.41719 -0.4402 C 0.41927 -0.44691 0.42135 -0.45292 0.42257 -0.46009 C 0.42326 -0.47629 0.42378 -0.483 0.42795 -0.49595 C 0.43142 -0.50659 0.42812 -0.5022 0.43125 -0.5059 " pathEditMode="relative" rAng="0" ptsTypes="ffffffffffffffffffff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-257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1499E-6 C -0.00191 -0.01804 -1.94444E-6 -0.03516 0.00208 -0.05297 C 0.00156 -0.07726 0.00382 -0.10294 -0.0033 -0.12607 C -0.00556 -0.13347 -0.00885 -0.14203 -0.01181 -0.14897 C -0.01302 -0.15198 -0.01615 -0.15753 -0.01615 -0.15753 C -0.0191 -0.17002 -0.01493 -0.15475 -0.01944 -0.1647 C -0.01997 -0.16609 -0.01997 -0.16771 -0.02049 -0.1691 C -0.02483 -0.17951 -0.03125 -0.19246 -0.03872 -0.19917 C -0.04254 -0.20657 -0.04826 -0.20796 -0.05382 -0.21212 C -0.05885 -0.21582 -0.06319 -0.21976 -0.06892 -0.22207 C -0.07569 -0.22808 -0.08368 -0.23132 -0.09149 -0.23363 C -0.09566 -0.23479 -0.10434 -0.23641 -0.10434 -0.23641 C -0.10816 -0.23965 -0.11059 -0.24219 -0.1151 -0.24358 C -0.12153 -0.24867 -0.125 -0.25515 -0.13021 -0.26209 C -0.14132 -0.27712 -0.15174 -0.29378 -0.16129 -0.3109 C -0.16892 -0.32478 -0.15799 -0.30928 -0.16667 -0.32084 C -0.16788 -0.32663 -0.16858 -0.33171 -0.17101 -0.3368 C -0.16997 -0.43257 -0.18333 -0.42147 -0.15382 -0.46426 C -0.15139 -0.47421 -0.1526 -0.47004 -0.15052 -0.47698 C -0.14948 -0.48901 -0.15243 -0.48855 -0.14844 -0.48855 " pathEditMode="relative" ptsTypes="fffffffffffffffffff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717 C -0.00017 0.00578 -2.5E-6 0.00416 0.00052 0.00278 C 0.00104 0.00162 0.00226 0.00116 0.00278 -8.35068E-7 C 0.00486 -0.00532 0.00452 -0.00856 0.00816 -0.01295 C 0.01077 -0.02012 0.01163 -0.02544 0.01667 -0.03007 C 0.0224 -0.04141 0.02222 -0.0377 0.03073 -0.0458 C 0.03282 -0.04788 0.03403 -0.05112 0.03611 -0.05297 C 0.04115 -0.05783 0.05747 -0.06269 0.06302 -0.06454 C 0.07066 -0.06708 0.07761 -0.07148 0.08559 -0.0731 C 0.09306 -0.07634 0.10035 -0.0805 0.10816 -0.08304 C 0.11059 -0.08374 0.1132 -0.08397 0.11563 -0.08466 C 0.11858 -0.08536 0.12431 -0.08744 0.12431 -0.08721 C 0.1316 -0.0923 0.13924 -0.09415 0.14688 -0.09739 C 0.15104 -0.1034 0.15729 -0.1034 0.16302 -0.10456 C 0.16927 -0.10779 0.17466 -0.11057 0.18125 -0.11173 C 0.24948 -0.13717 0.37084 -0.12399 0.41354 -0.12468 C 0.42604 -0.12607 0.43854 -0.12908 0.45104 -0.13046 C 0.4783 -0.13347 0.47795 -0.11982 0.47795 -0.13324 " pathEditMode="relative" rAng="0" ptsTypes="fffffffffffffffffA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41" y="-7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71663E-6 C -0.00122 -0.00717 -0.00087 -0.00972 0.00225 -0.01573 C 0.0026 -0.01966 0.0026 -0.0236 0.00329 -0.0273 C 0.00364 -0.02892 0.00503 -0.02984 0.00538 -0.03146 C 0.00798 -0.04095 0.00763 -0.05506 0.01302 -0.06292 C 0.01701 -0.0687 0.01961 -0.07564 0.02361 -0.08166 C 0.02899 -0.08999 0.03697 -0.09669 0.04409 -0.10178 C 0.0585 -0.11219 0.04982 -0.10895 0.06024 -0.11173 C 0.06944 -0.11774 0.07708 -0.12214 0.08715 -0.12468 C 0.09913 -0.13232 0.11406 -0.13047 0.1269 -0.13324 C 0.16631 -0.1418 0.20572 -0.14597 0.24513 -0.15337 C 0.25885 -0.15915 0.25086 -0.15684 0.26562 -0.15892 C 0.27569 -0.16031 0.29565 -0.16331 0.29565 -0.16331 C 0.30295 -0.16632 0.30954 -0.17025 0.31718 -0.17187 C 0.32361 -0.17604 0.32951 -0.17766 0.33663 -0.17904 C 0.34079 -0.18275 0.34583 -0.18737 0.35052 -0.18899 C 0.35555 -0.1957 0.34913 -0.18807 0.35815 -0.19477 C 0.36319 -0.19848 0.36666 -0.20541 0.37204 -0.20773 C 0.37934 -0.21744 0.37552 -0.21513 0.38177 -0.21767 C 0.38246 -0.2186 0.38298 -0.21999 0.38385 -0.22068 C 0.38732 -0.22346 0.39166 -0.22415 0.39461 -0.22785 C 0.3993 -0.23364 0.40572 -0.2378 0.4118 -0.24058 C 0.41284 -0.2415 0.4144 -0.24196 0.4151 -0.24358 C 0.41631 -0.24613 0.41718 -0.25214 0.41718 -0.25214 C 0.41649 -0.26463 0.41475 -0.27481 0.41614 -0.28661 C 0.41718 -0.28522 0.41944 -0.28221 0.41944 -0.28221 " pathEditMode="relative" ptsTypes="fffffffffffffffffffffffff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6232E-6 C -0.00121 -0.01157 -0.00729 -0.03794 -0.0151 -0.04441 C -0.025 -0.06593 -0.03871 -0.08258 -0.04948 -0.10317 C -0.05347 -0.1108 -0.06371 -0.12607 -0.07205 -0.12885 C -0.07969 -0.13902 -0.08837 -0.14434 -0.09792 -0.15036 C -0.10746 -0.15637 -0.11597 -0.16262 -0.12587 -0.16771 C -0.13385 -0.17164 -0.13993 -0.17765 -0.14844 -0.18043 C -0.16007 -0.18853 -0.17344 -0.19153 -0.18611 -0.19477 C -0.20069 -0.20287 -0.2191 -0.20241 -0.23455 -0.20333 C -0.24392 -0.20564 -0.25312 -0.20819 -0.2625 -0.2105 C -0.27014 -0.21443 -0.2783 -0.21628 -0.28611 -0.21929 C -0.2967 -0.22346 -0.30694 -0.22878 -0.31719 -0.2334 C -0.32153 -0.23734 -0.32587 -0.24127 -0.33021 -0.24497 C -0.33368 -0.25214 -0.33889 -0.25746 -0.3441 -0.26209 C -0.34826 -0.27018 -0.35052 -0.28105 -0.35052 -0.29077 " pathEditMode="relative" ptsTypes="ffffffffffffffA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6811494-DF2A-4BC1-A7CF-F06692879621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21E68139-3B0B-4F7D-90E9-5B771B1B89F5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4EF458F5-4A01-4437-80A5-EBCC615E79F3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FC51FEBC-74A8-430B-831B-712919D0A070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4BDB3DA-BE7D-4A30-A3F5-2523AFEC5B2E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B44A1C2A-92C2-4858-BC62-D3ED6EB6C5E6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21942226-2499-488C-8B00-B59E895BB0D7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D59DC6F-C9A4-49B3-8B4D-3072A7247C12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BEC98B4-2C3A-4291-BDFD-04C1BA51B40A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379" name="Прямоугольник 2">
            <a:extLst>
              <a:ext uri="{FF2B5EF4-FFF2-40B4-BE49-F238E27FC236}">
                <a16:creationId xmlns:a16="http://schemas.microsoft.com/office/drawing/2014/main" id="{7B188479-D032-411A-93EC-E113815C0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58380" name="Рисунок 29" descr="ХЛЕБ.jpg">
            <a:extLst>
              <a:ext uri="{FF2B5EF4-FFF2-40B4-BE49-F238E27FC236}">
                <a16:creationId xmlns:a16="http://schemas.microsoft.com/office/drawing/2014/main" id="{265ED0EB-CB18-4600-883E-AE881C841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928813"/>
            <a:ext cx="121443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1" name="Рисунок 30" descr="цапля.jpg">
            <a:extLst>
              <a:ext uri="{FF2B5EF4-FFF2-40B4-BE49-F238E27FC236}">
                <a16:creationId xmlns:a16="http://schemas.microsoft.com/office/drawing/2014/main" id="{D2C5BDA9-C546-4BF9-987F-78D99AEAC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928813"/>
            <a:ext cx="1071562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2" name="Рисунок 39" descr="цып4.jpg">
            <a:extLst>
              <a:ext uri="{FF2B5EF4-FFF2-40B4-BE49-F238E27FC236}">
                <a16:creationId xmlns:a16="http://schemas.microsoft.com/office/drawing/2014/main" id="{6C642156-8180-46D1-8008-BC9EE5E97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828800"/>
            <a:ext cx="1071562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3" name="Рисунок 40" descr="шуба.jpg">
            <a:extLst>
              <a:ext uri="{FF2B5EF4-FFF2-40B4-BE49-F238E27FC236}">
                <a16:creationId xmlns:a16="http://schemas.microsoft.com/office/drawing/2014/main" id="{3152A912-61A4-4174-BD43-5AA78766C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286125"/>
            <a:ext cx="1357312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4" name="Рисунок 41" descr="эби.jpg">
            <a:extLst>
              <a:ext uri="{FF2B5EF4-FFF2-40B4-BE49-F238E27FC236}">
                <a16:creationId xmlns:a16="http://schemas.microsoft.com/office/drawing/2014/main" id="{2FF6B63D-A908-426E-A61B-C14392C1F2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270250"/>
            <a:ext cx="11430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5" name="Рисунок 42" descr="юбка.jpg">
            <a:extLst>
              <a:ext uri="{FF2B5EF4-FFF2-40B4-BE49-F238E27FC236}">
                <a16:creationId xmlns:a16="http://schemas.microsoft.com/office/drawing/2014/main" id="{B324685C-29A4-4F24-9696-B1FD88B91F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286125"/>
            <a:ext cx="1285875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6" name="Рисунок 43" descr="яйцо золотое.jpg">
            <a:extLst>
              <a:ext uri="{FF2B5EF4-FFF2-40B4-BE49-F238E27FC236}">
                <a16:creationId xmlns:a16="http://schemas.microsoft.com/office/drawing/2014/main" id="{F354C379-38F5-4CDE-A384-6D1165587F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3381375"/>
            <a:ext cx="1214438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7" name="Рисунок 44" descr="яфрак.jpg">
            <a:extLst>
              <a:ext uri="{FF2B5EF4-FFF2-40B4-BE49-F238E27FC236}">
                <a16:creationId xmlns:a16="http://schemas.microsoft.com/office/drawing/2014/main" id="{FDFE4F1B-1A46-4731-A208-A326243A57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2068513"/>
            <a:ext cx="1214438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47F661-2EFD-49F8-B841-2D261D1B6B2E}"/>
              </a:ext>
            </a:extLst>
          </p:cNvPr>
          <p:cNvSpPr/>
          <p:nvPr/>
        </p:nvSpPr>
        <p:spPr>
          <a:xfrm>
            <a:off x="142875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яфрак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283F9E6-475C-4F9D-ADE6-CD988182A6DB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челән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0664348-227B-47E7-8921-145B5009BC3C}"/>
              </a:ext>
            </a:extLst>
          </p:cNvPr>
          <p:cNvSpPr/>
          <p:nvPr/>
        </p:nvSpPr>
        <p:spPr>
          <a:xfrm>
            <a:off x="2214563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күкәй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697838B-0B5A-4BCE-8E41-8952CCA01D58}"/>
              </a:ext>
            </a:extLst>
          </p:cNvPr>
          <p:cNvSpPr/>
          <p:nvPr/>
        </p:nvSpPr>
        <p:spPr>
          <a:xfrm>
            <a:off x="4286250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ипи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9F46C7E-496A-461F-ADCF-296E6702809D}"/>
              </a:ext>
            </a:extLst>
          </p:cNvPr>
          <p:cNvSpPr/>
          <p:nvPr/>
        </p:nvSpPr>
        <p:spPr>
          <a:xfrm>
            <a:off x="6143625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итәк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3A2451F-DDE8-4B09-81AD-E42F32375254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чеби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4C83EE2-360B-43DB-8C25-B88672A5BC43}"/>
              </a:ext>
            </a:extLst>
          </p:cNvPr>
          <p:cNvSpPr/>
          <p:nvPr/>
        </p:nvSpPr>
        <p:spPr>
          <a:xfrm>
            <a:off x="7215188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тун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F974F3D-26C6-4046-8A69-CDA7B726979D}"/>
              </a:ext>
            </a:extLst>
          </p:cNvPr>
          <p:cNvSpPr/>
          <p:nvPr/>
        </p:nvSpPr>
        <p:spPr>
          <a:xfrm>
            <a:off x="142875" y="4143375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әби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CED634E3-A0D3-4FD8-B957-35F5D55AA484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726 0.00046 0.05452 -0.00023 0.08177 0.00138 C 0.10156 0.00254 0.12222 0.01249 0.14202 0.01573 C 0.15521 0.02105 0.1691 0.02614 0.18281 0.02868 C 0.19931 0.03793 0.22448 0.03608 0.24306 0.03863 C 0.26233 0.04464 0.27882 0.04788 0.29896 0.05019 C 0.30903 0.05251 0.31893 0.05459 0.32899 0.05598 C 0.34149 0.06245 0.3559 0.06801 0.36893 0.07171 C 0.38889 0.0835 0.36337 0.06962 0.3849 0.07749 C 0.39184 0.08003 0.40625 0.0879 0.41302 0.09322 C 0.42118 0.09946 0.42952 0.10802 0.43663 0.11612 C 0.44149 0.1219 0.44358 0.12815 0.44948 0.13185 C 0.45521 0.13971 0.47031 0.15221 0.47847 0.15614 C 0.49236 0.17025 0.51163 0.17904 0.52899 0.18343 C 0.5441 0.19338 0.56042 0.20078 0.57639 0.20772 C 0.58941 0.21327 0.60382 0.21327 0.61719 0.2179 C 0.62153 0.21929 0.62518 0.22345 0.62899 0.22507 C 0.6349 0.22762 0.64132 0.22808 0.6474 0.23062 C 0.65104 0.23594 0.65156 0.24219 0.65156 0.24936 " pathEditMode="relative" ptsTypes="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809 C -0.01771 -0.00439 -0.03542 -0.00162 -0.05278 0.00486 C -0.06233 0.01226 -0.07205 0.01758 -0.08281 0.02059 C -0.09392 0.02915 -0.11701 0.04233 -0.12917 0.04488 C -0.13819 0.04974 -0.14583 0.05089 -0.15486 0.05482 C -0.17448 0.06361 -0.15434 0.05644 -0.16667 0.06061 C -0.17465 0.06708 -0.18333 0.07264 -0.19253 0.07495 C -0.20208 0.08073 -0.21024 0.08698 -0.22049 0.08929 C -0.22951 0.09554 -0.23733 0.10317 -0.2474 0.10641 C -0.25417 0.11104 -0.25937 0.11474 -0.26667 0.11659 C -0.27135 0.11959 -0.27465 0.12353 -0.27969 0.12515 C -0.29601 0.13625 -0.31198 0.14782 -0.32917 0.15661 C -0.33594 0.16378 -0.3316 0.16031 -0.34306 0.16516 C -0.34774 0.16725 -0.35139 0.17187 -0.35608 0.17396 C -0.37031 0.1802 -0.38524 0.18783 -0.4 0.19107 C -0.41424 0.19848 -0.43021 0.20194 -0.44531 0.20403 C -0.45903 0.20912 -0.47917 0.21143 -0.49358 0.21259 C -0.52431 0.22369 -0.50312 0.21698 -0.57431 0.21397 C -0.58177 0.21374 -0.59687 0.2112 -0.59687 0.21143 C -0.61076 0.21166 -0.62483 0.21143 -0.63872 0.21259 C -0.64028 0.21282 -0.64306 0.21536 -0.64306 0.21559 " pathEditMode="relative" rAng="0" ptsTypes="ffffffffffffffffffff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53" y="115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5 -0.0044 C 0.00104 -0.01203 -0.00278 -0.01712 -0.00781 -0.02151 C -0.01146 -0.02845 -0.01476 -0.03192 -0.02083 -0.03447 C -0.03003 -0.04349 -0.04184 -0.04696 -0.05295 -0.04881 C -0.05851 -0.05344 -0.06493 -0.0539 -0.07135 -0.05598 C -0.08194 -0.06315 -0.09844 -0.06315 -0.11007 -0.06454 C -0.30295 -0.06084 -0.26753 -0.06014 -0.49167 -0.06153 C -0.5 -0.06361 -0.50694 -0.06616 -0.51545 -0.06732 C -0.52483 -0.07402 -0.53594 -0.07541 -0.54549 -0.08166 C -0.55174 -0.08582 -0.55694 -0.09091 -0.56372 -0.09322 C -0.56649 -0.09669 -0.56771 -0.09877 -0.57135 -0.10039 C -0.57448 -0.10687 -0.58281 -0.1152 -0.58854 -0.11751 C -0.5934 -0.12445 -0.60035 -0.12723 -0.60573 -0.13324 C -0.61128 -0.13949 -0.60625 -0.13648 -0.61215 -0.13902 C -0.6158 -0.14388 -0.61701 -0.14735 -0.62187 -0.15036 C -0.62396 -0.15337 -0.62622 -0.15614 -0.6283 -0.15915 C -0.63021 -0.16678 -0.63785 -0.16863 -0.6434 -0.17048 C -0.64444 -0.17095 -0.64097 -0.17025 -0.6401 -0.1691 C -0.63976 -0.16863 -0.6408 -0.16817 -0.64115 -0.16771 " pathEditMode="relative" rAng="0" ptsTypes="ffffffffffffffffff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78" y="-8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833 C 0.00295 -0.01226 0.01007 -0.02429 0.01823 -0.04187 C 0.02604 -0.05875 0.03194 -0.07772 0.03975 -0.09484 C 0.04496 -0.10617 0.04097 -0.0953 0.04722 -0.10617 C 0.05104 -0.11311 0.0533 -0.12144 0.05798 -0.12769 C 0.06076 -0.13139 0.06389 -0.13416 0.06666 -0.13786 C 0.07118 -0.15614 0.08993 -0.16655 0.1 -0.17788 C 0.11371 -0.19338 0.12621 -0.20032 0.14184 -0.21096 C 0.15034 -0.21675 0.1585 -0.2253 0.16771 -0.22947 C 0.18298 -0.24659 0.2026 -0.25144 0.22048 -0.26255 C 0.23437 -0.27111 0.24861 -0.28036 0.26232 -0.28961 C 0.2743 -0.29771 0.28541 -0.30812 0.29896 -0.31112 C 0.31909 -0.32547 0.34288 -0.33379 0.36128 -0.35276 C 0.36944 -0.36109 0.37534 -0.37266 0.38281 -0.38145 C 0.38802 -0.38769 0.39531 -0.39486 0.40104 -0.39995 C 0.40451 -0.40712 0.40833 -0.41291 0.4118 -0.42008 C 0.41475 -0.43673 0.41059 -0.41614 0.4151 -0.43002 C 0.41614 -0.43326 0.41614 -0.43696 0.41719 -0.4402 C 0.41927 -0.44691 0.42135 -0.45292 0.42257 -0.46009 C 0.42326 -0.47629 0.42378 -0.483 0.42795 -0.49595 C 0.43142 -0.50659 0.42812 -0.5022 0.43125 -0.5059 " pathEditMode="relative" rAng="0" ptsTypes="ffffffffffffffffffff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-257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1499E-6 C -0.00191 -0.01804 -1.94444E-6 -0.03516 0.00208 -0.05297 C 0.00156 -0.07726 0.00382 -0.10294 -0.0033 -0.12607 C -0.00556 -0.13347 -0.00885 -0.14203 -0.01181 -0.14897 C -0.01302 -0.15198 -0.01615 -0.15753 -0.01615 -0.15753 C -0.0191 -0.17002 -0.01493 -0.15475 -0.01944 -0.1647 C -0.01997 -0.16609 -0.01997 -0.16771 -0.02049 -0.1691 C -0.02483 -0.17951 -0.03125 -0.19246 -0.03872 -0.19917 C -0.04254 -0.20657 -0.04826 -0.20796 -0.05382 -0.21212 C -0.05885 -0.21582 -0.06319 -0.21976 -0.06892 -0.22207 C -0.07569 -0.22808 -0.08368 -0.23132 -0.09149 -0.23363 C -0.09566 -0.23479 -0.10434 -0.23641 -0.10434 -0.23641 C -0.10816 -0.23965 -0.11059 -0.24219 -0.1151 -0.24358 C -0.12153 -0.24867 -0.125 -0.25515 -0.13021 -0.26209 C -0.14132 -0.27712 -0.15174 -0.29378 -0.16129 -0.3109 C -0.16892 -0.32478 -0.15799 -0.30928 -0.16667 -0.32084 C -0.16788 -0.32663 -0.16858 -0.33171 -0.17101 -0.3368 C -0.16997 -0.43257 -0.18333 -0.42147 -0.15382 -0.46426 C -0.15139 -0.47421 -0.1526 -0.47004 -0.15052 -0.47698 C -0.14948 -0.48901 -0.15243 -0.48855 -0.14844 -0.48855 " pathEditMode="relative" ptsTypes="fffffffffffffffffff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717 C -0.00017 0.00578 -2.5E-6 0.00416 0.00052 0.00278 C 0.00104 0.00162 0.00226 0.00116 0.00278 -8.35068E-7 C 0.00486 -0.00532 0.00452 -0.00856 0.00816 -0.01295 C 0.01077 -0.02012 0.01163 -0.02544 0.01667 -0.03007 C 0.0224 -0.04141 0.02222 -0.0377 0.03073 -0.0458 C 0.03282 -0.04788 0.03403 -0.05112 0.03611 -0.05297 C 0.04115 -0.05783 0.05747 -0.06269 0.06302 -0.06454 C 0.07066 -0.06708 0.07761 -0.07148 0.08559 -0.0731 C 0.09306 -0.07634 0.10035 -0.0805 0.10816 -0.08304 C 0.11059 -0.08374 0.1132 -0.08397 0.11563 -0.08466 C 0.11858 -0.08536 0.12431 -0.08744 0.12431 -0.08721 C 0.1316 -0.0923 0.13924 -0.09415 0.14688 -0.09739 C 0.15104 -0.1034 0.15729 -0.1034 0.16302 -0.10456 C 0.16927 -0.10779 0.17466 -0.11057 0.18125 -0.11173 C 0.24948 -0.13717 0.37084 -0.12399 0.41354 -0.12468 C 0.42604 -0.12607 0.43854 -0.12908 0.45104 -0.13046 C 0.4783 -0.13347 0.47795 -0.11982 0.47795 -0.13324 " pathEditMode="relative" rAng="0" ptsTypes="fffffffffffffffffA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41" y="-7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71663E-6 C -0.00122 -0.00717 -0.00087 -0.00972 0.00225 -0.01573 C 0.0026 -0.01966 0.0026 -0.0236 0.00329 -0.0273 C 0.00364 -0.02892 0.00503 -0.02984 0.00538 -0.03146 C 0.00798 -0.04095 0.00763 -0.05506 0.01302 -0.06292 C 0.01701 -0.0687 0.01961 -0.07564 0.02361 -0.08166 C 0.02899 -0.08999 0.03697 -0.09669 0.04409 -0.10178 C 0.0585 -0.11219 0.04982 -0.10895 0.06024 -0.11173 C 0.06944 -0.11774 0.07708 -0.12214 0.08715 -0.12468 C 0.09913 -0.13232 0.11406 -0.13047 0.1269 -0.13324 C 0.16631 -0.1418 0.20572 -0.14597 0.24513 -0.15337 C 0.25885 -0.15915 0.25086 -0.15684 0.26562 -0.15892 C 0.27569 -0.16031 0.29565 -0.16331 0.29565 -0.16331 C 0.30295 -0.16632 0.30954 -0.17025 0.31718 -0.17187 C 0.32361 -0.17604 0.32951 -0.17766 0.33663 -0.17904 C 0.34079 -0.18275 0.34583 -0.18737 0.35052 -0.18899 C 0.35555 -0.1957 0.34913 -0.18807 0.35815 -0.19477 C 0.36319 -0.19848 0.36666 -0.20541 0.37204 -0.20773 C 0.37934 -0.21744 0.37552 -0.21513 0.38177 -0.21767 C 0.38246 -0.2186 0.38298 -0.21999 0.38385 -0.22068 C 0.38732 -0.22346 0.39166 -0.22415 0.39461 -0.22785 C 0.3993 -0.23364 0.40572 -0.2378 0.4118 -0.24058 C 0.41284 -0.2415 0.4144 -0.24196 0.4151 -0.24358 C 0.41631 -0.24613 0.41718 -0.25214 0.41718 -0.25214 C 0.41649 -0.26463 0.41475 -0.27481 0.41614 -0.28661 C 0.41718 -0.28522 0.41944 -0.28221 0.41944 -0.28221 " pathEditMode="relative" ptsTypes="fffffffffffffffffffffffff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6232E-6 C -0.00121 -0.01157 -0.00729 -0.03794 -0.0151 -0.04441 C -0.025 -0.06593 -0.03871 -0.08258 -0.04948 -0.10317 C -0.05347 -0.1108 -0.06371 -0.12607 -0.07205 -0.12885 C -0.07969 -0.13902 -0.08837 -0.14434 -0.09792 -0.15036 C -0.10746 -0.15637 -0.11597 -0.16262 -0.12587 -0.16771 C -0.13385 -0.17164 -0.13993 -0.17765 -0.14844 -0.18043 C -0.16007 -0.18853 -0.17344 -0.19153 -0.18611 -0.19477 C -0.20069 -0.20287 -0.2191 -0.20241 -0.23455 -0.20333 C -0.24392 -0.20564 -0.25312 -0.20819 -0.2625 -0.2105 C -0.27014 -0.21443 -0.2783 -0.21628 -0.28611 -0.21929 C -0.2967 -0.22346 -0.30694 -0.22878 -0.31719 -0.2334 C -0.32153 -0.23734 -0.32587 -0.24127 -0.33021 -0.24497 C -0.33368 -0.25214 -0.33889 -0.25746 -0.3441 -0.26209 C -0.34826 -0.27018 -0.35052 -0.28105 -0.35052 -0.29077 " pathEditMode="relative" ptsTypes="ffffffffffffffA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E997DC8-8B7A-4276-B92E-3B604C253F8B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6C3C34E-8F81-48A8-9147-8D26ABF42ADF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BB308BDF-7762-4C1C-A3EC-63078BD7DC67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0D5AA0C-6B5F-43EB-89D3-8364F60658A2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7E921075-4384-48FE-90A6-6C6A68C81232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9443E4DE-715E-4C53-A486-1E181759CBCC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9F8A840-E554-4A25-8B93-FBD1A51614BC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66D7E08-D696-48A1-8F42-AEDE738A32EC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11C187E-0826-4811-9A9B-866F573FB3AC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403" name="Прямоугольник 2">
            <a:extLst>
              <a:ext uri="{FF2B5EF4-FFF2-40B4-BE49-F238E27FC236}">
                <a16:creationId xmlns:a16="http://schemas.microsoft.com/office/drawing/2014/main" id="{8E42E932-C9A5-4FBA-86A6-4C011CC16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59404" name="Рисунок 27" descr="утюг.jpg">
            <a:extLst>
              <a:ext uri="{FF2B5EF4-FFF2-40B4-BE49-F238E27FC236}">
                <a16:creationId xmlns:a16="http://schemas.microsoft.com/office/drawing/2014/main" id="{793A37E0-976C-4A1A-A02F-6AE0C49EF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785938"/>
            <a:ext cx="1336675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5" name="Рисунок 28" descr="утка2.jpg">
            <a:extLst>
              <a:ext uri="{FF2B5EF4-FFF2-40B4-BE49-F238E27FC236}">
                <a16:creationId xmlns:a16="http://schemas.microsoft.com/office/drawing/2014/main" id="{9BFF88C1-E0CE-42D9-95EE-1F3B61A23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857375"/>
            <a:ext cx="1000125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6" name="Рисунок 30" descr="снежинка.jpg">
            <a:extLst>
              <a:ext uri="{FF2B5EF4-FFF2-40B4-BE49-F238E27FC236}">
                <a16:creationId xmlns:a16="http://schemas.microsoft.com/office/drawing/2014/main" id="{691CF171-29CB-48AC-BABA-1B148D7993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3359150"/>
            <a:ext cx="128587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7" name="Рисунок 39" descr="собака.jpg">
            <a:extLst>
              <a:ext uri="{FF2B5EF4-FFF2-40B4-BE49-F238E27FC236}">
                <a16:creationId xmlns:a16="http://schemas.microsoft.com/office/drawing/2014/main" id="{E4E072C4-E569-4418-BAA2-434A306631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3357563"/>
            <a:ext cx="1214438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8" name="Рисунок 40" descr="сок.jpg">
            <a:extLst>
              <a:ext uri="{FF2B5EF4-FFF2-40B4-BE49-F238E27FC236}">
                <a16:creationId xmlns:a16="http://schemas.microsoft.com/office/drawing/2014/main" id="{2BE1BB6A-9B54-4F19-8420-94CD0CDA24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928813"/>
            <a:ext cx="130333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9" name="Рисунок 41" descr="солнце.jpg">
            <a:extLst>
              <a:ext uri="{FF2B5EF4-FFF2-40B4-BE49-F238E27FC236}">
                <a16:creationId xmlns:a16="http://schemas.microsoft.com/office/drawing/2014/main" id="{E0D88361-22F3-4632-AC79-B3436D6A93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357563"/>
            <a:ext cx="1152525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0" name="Рисунок 42" descr="сом.jpg">
            <a:extLst>
              <a:ext uri="{FF2B5EF4-FFF2-40B4-BE49-F238E27FC236}">
                <a16:creationId xmlns:a16="http://schemas.microsoft.com/office/drawing/2014/main" id="{DB6D177E-1DA6-4C63-9C18-77A8B67E56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860550"/>
            <a:ext cx="1214438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1" name="Рисунок 43" descr="стол.jpg">
            <a:extLst>
              <a:ext uri="{FF2B5EF4-FFF2-40B4-BE49-F238E27FC236}">
                <a16:creationId xmlns:a16="http://schemas.microsoft.com/office/drawing/2014/main" id="{3614E29E-D33B-4003-B660-2350ED2FA4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357563"/>
            <a:ext cx="11811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590BE9D-702E-41A3-BD2B-75C6746DCAFE}"/>
              </a:ext>
            </a:extLst>
          </p:cNvPr>
          <p:cNvSpPr/>
          <p:nvPr/>
        </p:nvSpPr>
        <p:spPr>
          <a:xfrm>
            <a:off x="142875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җәен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E82128E-BAD5-431B-91FE-3F04B28D4F61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сок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C3ED64D-627B-4C66-B42D-149D55B74258}"/>
              </a:ext>
            </a:extLst>
          </p:cNvPr>
          <p:cNvSpPr/>
          <p:nvPr/>
        </p:nvSpPr>
        <p:spPr>
          <a:xfrm>
            <a:off x="2214563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өстәл</a:t>
            </a:r>
            <a:endParaRPr lang="ru-RU" sz="4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82AE455-B4F9-442A-B224-50F11D717F6D}"/>
              </a:ext>
            </a:extLst>
          </p:cNvPr>
          <p:cNvSpPr/>
          <p:nvPr/>
        </p:nvSpPr>
        <p:spPr>
          <a:xfrm>
            <a:off x="4286250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үрдәк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1905718-0150-4DF2-B5B7-5635ED271AA4}"/>
              </a:ext>
            </a:extLst>
          </p:cNvPr>
          <p:cNvSpPr/>
          <p:nvPr/>
        </p:nvSpPr>
        <p:spPr>
          <a:xfrm>
            <a:off x="6143625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59F1675-6B0E-4408-9F07-06CAA04573DB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үтүк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56EBE87-C4F2-4E7F-8C6E-2A6BF0913A59}"/>
              </a:ext>
            </a:extLst>
          </p:cNvPr>
          <p:cNvSpPr/>
          <p:nvPr/>
        </p:nvSpPr>
        <p:spPr>
          <a:xfrm>
            <a:off x="7215188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D65A69A-537D-48DB-AB0F-E5F6E8034E4A}"/>
              </a:ext>
            </a:extLst>
          </p:cNvPr>
          <p:cNvSpPr/>
          <p:nvPr/>
        </p:nvSpPr>
        <p:spPr>
          <a:xfrm>
            <a:off x="142875" y="4143375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кояш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A3EEDB76-3349-453A-8AB2-EB2CFB38AF94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726 0.00046 0.05452 -0.00023 0.08177 0.00138 C 0.10156 0.00254 0.12222 0.01249 0.14202 0.01573 C 0.15521 0.02105 0.1691 0.02614 0.18281 0.02868 C 0.19931 0.03793 0.22448 0.03608 0.24306 0.03863 C 0.26233 0.04464 0.27882 0.04788 0.29896 0.05019 C 0.30903 0.05251 0.31893 0.05459 0.32899 0.05598 C 0.34149 0.06245 0.3559 0.06801 0.36893 0.07171 C 0.38889 0.0835 0.36337 0.06962 0.3849 0.07749 C 0.39184 0.08003 0.40625 0.0879 0.41302 0.09322 C 0.42118 0.09946 0.42952 0.10802 0.43663 0.11612 C 0.44149 0.1219 0.44358 0.12815 0.44948 0.13185 C 0.45521 0.13971 0.47031 0.15221 0.47847 0.15614 C 0.49236 0.17025 0.51163 0.17904 0.52899 0.18343 C 0.5441 0.19338 0.56042 0.20078 0.57639 0.20772 C 0.58941 0.21327 0.60382 0.21327 0.61719 0.2179 C 0.62153 0.21929 0.62518 0.22345 0.62899 0.22507 C 0.6349 0.22762 0.64132 0.22808 0.6474 0.23062 C 0.65104 0.23594 0.65156 0.24219 0.65156 0.24936 " pathEditMode="relative" ptsTypes="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809 C -0.01771 -0.00439 -0.03542 -0.00162 -0.05278 0.00486 C -0.06233 0.01226 -0.07205 0.01758 -0.08281 0.02059 C -0.09392 0.02915 -0.11701 0.04233 -0.12917 0.04488 C -0.13819 0.04974 -0.14583 0.05089 -0.15486 0.05482 C -0.17448 0.06361 -0.15434 0.05644 -0.16667 0.06061 C -0.17465 0.06708 -0.18333 0.07264 -0.19253 0.07495 C -0.20208 0.08073 -0.21024 0.08698 -0.22049 0.08929 C -0.22951 0.09554 -0.23733 0.10317 -0.2474 0.10641 C -0.25417 0.11104 -0.25937 0.11474 -0.26667 0.11659 C -0.27135 0.11959 -0.27465 0.12353 -0.27969 0.12515 C -0.29601 0.13625 -0.31198 0.14782 -0.32917 0.15661 C -0.33594 0.16378 -0.3316 0.16031 -0.34306 0.16516 C -0.34774 0.16725 -0.35139 0.17187 -0.35608 0.17396 C -0.37031 0.1802 -0.38524 0.18783 -0.4 0.19107 C -0.41424 0.19848 -0.43021 0.20194 -0.44531 0.20403 C -0.45903 0.20912 -0.47917 0.21143 -0.49358 0.21259 C -0.52431 0.22369 -0.50312 0.21698 -0.57431 0.21397 C -0.58177 0.21374 -0.59687 0.2112 -0.59687 0.21143 C -0.61076 0.21166 -0.62483 0.21143 -0.63872 0.21259 C -0.64028 0.21282 -0.64306 0.21536 -0.64306 0.21559 " pathEditMode="relative" rAng="0" ptsTypes="ffffffffffffffffffff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53" y="115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5 -0.0044 C 0.00104 -0.01203 -0.00278 -0.01712 -0.00781 -0.02151 C -0.01146 -0.02845 -0.01476 -0.03192 -0.02083 -0.03447 C -0.03003 -0.04349 -0.04184 -0.04696 -0.05295 -0.04881 C -0.05851 -0.05344 -0.06493 -0.0539 -0.07135 -0.05598 C -0.08194 -0.06315 -0.09844 -0.06315 -0.11007 -0.06454 C -0.30295 -0.06084 -0.26753 -0.06014 -0.49167 -0.06153 C -0.5 -0.06361 -0.50694 -0.06616 -0.51545 -0.06732 C -0.52483 -0.07402 -0.53594 -0.07541 -0.54549 -0.08166 C -0.55174 -0.08582 -0.55694 -0.09091 -0.56372 -0.09322 C -0.56649 -0.09669 -0.56771 -0.09877 -0.57135 -0.10039 C -0.57448 -0.10687 -0.58281 -0.1152 -0.58854 -0.11751 C -0.5934 -0.12445 -0.60035 -0.12723 -0.60573 -0.13324 C -0.61128 -0.13949 -0.60625 -0.13648 -0.61215 -0.13902 C -0.6158 -0.14388 -0.61701 -0.14735 -0.62187 -0.15036 C -0.62396 -0.15337 -0.62622 -0.15614 -0.6283 -0.15915 C -0.63021 -0.16678 -0.63785 -0.16863 -0.6434 -0.17048 C -0.64444 -0.17095 -0.64097 -0.17025 -0.6401 -0.1691 C -0.63976 -0.16863 -0.6408 -0.16817 -0.64115 -0.16771 " pathEditMode="relative" rAng="0" ptsTypes="ffffffffffffffffff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78" y="-8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833 C 0.00295 -0.01226 0.01007 -0.02429 0.01823 -0.04187 C 0.02604 -0.05875 0.03194 -0.07772 0.03975 -0.09484 C 0.04496 -0.10617 0.04097 -0.0953 0.04722 -0.10617 C 0.05104 -0.11311 0.0533 -0.12144 0.05798 -0.12769 C 0.06076 -0.13139 0.06389 -0.13416 0.06666 -0.13786 C 0.07118 -0.15614 0.08993 -0.16655 0.1 -0.17788 C 0.11371 -0.19338 0.12621 -0.20032 0.14184 -0.21096 C 0.15034 -0.21675 0.1585 -0.2253 0.16771 -0.22947 C 0.18298 -0.24659 0.2026 -0.25144 0.22048 -0.26255 C 0.23437 -0.27111 0.24861 -0.28036 0.26232 -0.28961 C 0.2743 -0.29771 0.28541 -0.30812 0.29896 -0.31112 C 0.31909 -0.32547 0.34288 -0.33379 0.36128 -0.35276 C 0.36944 -0.36109 0.37534 -0.37266 0.38281 -0.38145 C 0.38802 -0.38769 0.39531 -0.39486 0.40104 -0.39995 C 0.40451 -0.40712 0.40833 -0.41291 0.4118 -0.42008 C 0.41475 -0.43673 0.41059 -0.41614 0.4151 -0.43002 C 0.41614 -0.43326 0.41614 -0.43696 0.41719 -0.4402 C 0.41927 -0.44691 0.42135 -0.45292 0.42257 -0.46009 C 0.42326 -0.47629 0.42378 -0.483 0.42795 -0.49595 C 0.43142 -0.50659 0.42812 -0.5022 0.43125 -0.5059 " pathEditMode="relative" rAng="0" ptsTypes="ffffffffffffffffffff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-257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1499E-6 C -0.00191 -0.01804 -1.94444E-6 -0.03516 0.00208 -0.05297 C 0.00156 -0.07726 0.00382 -0.10294 -0.0033 -0.12607 C -0.00556 -0.13347 -0.00885 -0.14203 -0.01181 -0.14897 C -0.01302 -0.15198 -0.01615 -0.15753 -0.01615 -0.15753 C -0.0191 -0.17002 -0.01493 -0.15475 -0.01944 -0.1647 C -0.01997 -0.16609 -0.01997 -0.16771 -0.02049 -0.1691 C -0.02483 -0.17951 -0.03125 -0.19246 -0.03872 -0.19917 C -0.04254 -0.20657 -0.04826 -0.20796 -0.05382 -0.21212 C -0.05885 -0.21582 -0.06319 -0.21976 -0.06892 -0.22207 C -0.07569 -0.22808 -0.08368 -0.23132 -0.09149 -0.23363 C -0.09566 -0.23479 -0.10434 -0.23641 -0.10434 -0.23641 C -0.10816 -0.23965 -0.11059 -0.24219 -0.1151 -0.24358 C -0.12153 -0.24867 -0.125 -0.25515 -0.13021 -0.26209 C -0.14132 -0.27712 -0.15174 -0.29378 -0.16129 -0.3109 C -0.16892 -0.32478 -0.15799 -0.30928 -0.16667 -0.32084 C -0.16788 -0.32663 -0.16858 -0.33171 -0.17101 -0.3368 C -0.16997 -0.43257 -0.18333 -0.42147 -0.15382 -0.46426 C -0.15139 -0.47421 -0.1526 -0.47004 -0.15052 -0.47698 C -0.14948 -0.48901 -0.15243 -0.48855 -0.14844 -0.48855 " pathEditMode="relative" ptsTypes="fffffffffffffffffff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717 C -0.00017 0.00578 -2.5E-6 0.00416 0.00052 0.00278 C 0.00104 0.00162 0.00226 0.00116 0.00278 -8.35068E-7 C 0.00486 -0.00532 0.00452 -0.00856 0.00816 -0.01295 C 0.01077 -0.02012 0.01163 -0.02544 0.01667 -0.03007 C 0.0224 -0.04141 0.02222 -0.0377 0.03073 -0.0458 C 0.03282 -0.04788 0.03403 -0.05112 0.03611 -0.05297 C 0.04115 -0.05783 0.05747 -0.06269 0.06302 -0.06454 C 0.07066 -0.06708 0.07761 -0.07148 0.08559 -0.0731 C 0.09306 -0.07634 0.10035 -0.0805 0.10816 -0.08304 C 0.11059 -0.08374 0.1132 -0.08397 0.11563 -0.08466 C 0.11858 -0.08536 0.12431 -0.08744 0.12431 -0.08721 C 0.1316 -0.0923 0.13924 -0.09415 0.14688 -0.09739 C 0.15104 -0.1034 0.15729 -0.1034 0.16302 -0.10456 C 0.16927 -0.10779 0.17466 -0.11057 0.18125 -0.11173 C 0.24948 -0.13717 0.37084 -0.12399 0.41354 -0.12468 C 0.42604 -0.12607 0.43854 -0.12908 0.45104 -0.13046 C 0.4783 -0.13347 0.47795 -0.11982 0.47795 -0.13324 " pathEditMode="relative" rAng="0" ptsTypes="fffffffffffffffffA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41" y="-7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71663E-6 C -0.00122 -0.00717 -0.00087 -0.00972 0.00225 -0.01573 C 0.0026 -0.01966 0.0026 -0.0236 0.00329 -0.0273 C 0.00364 -0.02892 0.00503 -0.02984 0.00538 -0.03146 C 0.00798 -0.04095 0.00763 -0.05506 0.01302 -0.06292 C 0.01701 -0.0687 0.01961 -0.07564 0.02361 -0.08166 C 0.02899 -0.08999 0.03697 -0.09669 0.04409 -0.10178 C 0.0585 -0.11219 0.04982 -0.10895 0.06024 -0.11173 C 0.06944 -0.11774 0.07708 -0.12214 0.08715 -0.12468 C 0.09913 -0.13232 0.11406 -0.13047 0.1269 -0.13324 C 0.16631 -0.1418 0.20572 -0.14597 0.24513 -0.15337 C 0.25885 -0.15915 0.25086 -0.15684 0.26562 -0.15892 C 0.27569 -0.16031 0.29565 -0.16331 0.29565 -0.16331 C 0.30295 -0.16632 0.30954 -0.17025 0.31718 -0.17187 C 0.32361 -0.17604 0.32951 -0.17766 0.33663 -0.17904 C 0.34079 -0.18275 0.34583 -0.18737 0.35052 -0.18899 C 0.35555 -0.1957 0.34913 -0.18807 0.35815 -0.19477 C 0.36319 -0.19848 0.36666 -0.20541 0.37204 -0.20773 C 0.37934 -0.21744 0.37552 -0.21513 0.38177 -0.21767 C 0.38246 -0.2186 0.38298 -0.21999 0.38385 -0.22068 C 0.38732 -0.22346 0.39166 -0.22415 0.39461 -0.22785 C 0.3993 -0.23364 0.40572 -0.2378 0.4118 -0.24058 C 0.41284 -0.2415 0.4144 -0.24196 0.4151 -0.24358 C 0.41631 -0.24613 0.41718 -0.25214 0.41718 -0.25214 C 0.41649 -0.26463 0.41475 -0.27481 0.41614 -0.28661 C 0.41718 -0.28522 0.41944 -0.28221 0.41944 -0.28221 " pathEditMode="relative" ptsTypes="fffffffffffffffffffffffff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6232E-6 C -0.00121 -0.01157 -0.00729 -0.03794 -0.0151 -0.04441 C -0.025 -0.06593 -0.03871 -0.08258 -0.04948 -0.10317 C -0.05347 -0.1108 -0.06371 -0.12607 -0.07205 -0.12885 C -0.07969 -0.13902 -0.08837 -0.14434 -0.09792 -0.15036 C -0.10746 -0.15637 -0.11597 -0.16262 -0.12587 -0.16771 C -0.13385 -0.17164 -0.13993 -0.17765 -0.14844 -0.18043 C -0.16007 -0.18853 -0.17344 -0.19153 -0.18611 -0.19477 C -0.20069 -0.20287 -0.2191 -0.20241 -0.23455 -0.20333 C -0.24392 -0.20564 -0.25312 -0.20819 -0.2625 -0.2105 C -0.27014 -0.21443 -0.2783 -0.21628 -0.28611 -0.21929 C -0.2967 -0.22346 -0.30694 -0.22878 -0.31719 -0.2334 C -0.32153 -0.23734 -0.32587 -0.24127 -0.33021 -0.24497 C -0.33368 -0.25214 -0.33889 -0.25746 -0.3441 -0.26209 C -0.34826 -0.27018 -0.35052 -0.28105 -0.35052 -0.29077 " pathEditMode="relative" ptsTypes="ffffffffffffffA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CCEB9B8C-CC23-45C5-9030-B729B1D3B646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C7EFDE5D-8A14-4D63-B740-0AFE0324EB87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D7657A2-A586-4F47-8617-90B0D7D59E9A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634BA45-84B8-4561-BF65-43C5572589ED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50DA6B1A-ED2A-44D9-8FF0-05766ECBCAAA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B592472-0097-440A-BFBC-67FDDB63B25C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3C8A8182-EBDC-4835-A082-A80B4D29C182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9682967-EC8A-492E-B322-A310DCA87021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DD65561-D013-46EB-8DED-688367D467EA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427" name="Прямоугольник 2">
            <a:extLst>
              <a:ext uri="{FF2B5EF4-FFF2-40B4-BE49-F238E27FC236}">
                <a16:creationId xmlns:a16="http://schemas.microsoft.com/office/drawing/2014/main" id="{275038F0-18CB-4560-B587-5CF8DC9A6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60428" name="Рисунок 27" descr="сковорода.jpg">
            <a:extLst>
              <a:ext uri="{FF2B5EF4-FFF2-40B4-BE49-F238E27FC236}">
                <a16:creationId xmlns:a16="http://schemas.microsoft.com/office/drawing/2014/main" id="{7B5B854C-6A85-4983-8B59-AA3B8EAE3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2000250"/>
            <a:ext cx="14287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9" name="Рисунок 29" descr="лента.jpg">
            <a:extLst>
              <a:ext uri="{FF2B5EF4-FFF2-40B4-BE49-F238E27FC236}">
                <a16:creationId xmlns:a16="http://schemas.microsoft.com/office/drawing/2014/main" id="{B8D145EE-6909-48B6-AD19-330B084D9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429000"/>
            <a:ext cx="1304925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0" name="Рисунок 30" descr="лимон.jpg">
            <a:extLst>
              <a:ext uri="{FF2B5EF4-FFF2-40B4-BE49-F238E27FC236}">
                <a16:creationId xmlns:a16="http://schemas.microsoft.com/office/drawing/2014/main" id="{D67D04F6-A153-4CDA-982D-C452DCBC22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857375"/>
            <a:ext cx="1214437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1" name="Рисунок 39" descr="ЛИСА2.jpg">
            <a:extLst>
              <a:ext uri="{FF2B5EF4-FFF2-40B4-BE49-F238E27FC236}">
                <a16:creationId xmlns:a16="http://schemas.microsoft.com/office/drawing/2014/main" id="{1C779DFD-7F12-48CC-943B-87B74599E6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1898650"/>
            <a:ext cx="1214437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2" name="Рисунок 40" descr="лку.jpg">
            <a:extLst>
              <a:ext uri="{FF2B5EF4-FFF2-40B4-BE49-F238E27FC236}">
                <a16:creationId xmlns:a16="http://schemas.microsoft.com/office/drawing/2014/main" id="{711A29F1-5634-46D6-91E9-06E29C8DD7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1714500"/>
            <a:ext cx="1000125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3" name="Рисунок 41" descr="ЛОЖКА.jpg">
            <a:extLst>
              <a:ext uri="{FF2B5EF4-FFF2-40B4-BE49-F238E27FC236}">
                <a16:creationId xmlns:a16="http://schemas.microsoft.com/office/drawing/2014/main" id="{C1806B9D-13CF-4A16-9057-23BC691D0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571875"/>
            <a:ext cx="125730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4" name="Рисунок 42" descr="лопата.jpg">
            <a:extLst>
              <a:ext uri="{FF2B5EF4-FFF2-40B4-BE49-F238E27FC236}">
                <a16:creationId xmlns:a16="http://schemas.microsoft.com/office/drawing/2014/main" id="{FB22619F-E932-4123-9277-3779D69D61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714750"/>
            <a:ext cx="13652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5" name="Рисунок 43" descr="лыжи.jpg">
            <a:extLst>
              <a:ext uri="{FF2B5EF4-FFF2-40B4-BE49-F238E27FC236}">
                <a16:creationId xmlns:a16="http://schemas.microsoft.com/office/drawing/2014/main" id="{6E9780EF-3F6A-4FD8-A247-DAE497CB5D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389313"/>
            <a:ext cx="1214437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AFE18EF-0862-4496-B01B-5B10ABC59C53}"/>
              </a:ext>
            </a:extLst>
          </p:cNvPr>
          <p:cNvSpPr/>
          <p:nvPr/>
        </p:nvSpPr>
        <p:spPr>
          <a:xfrm>
            <a:off x="142875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төлке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7633750-4533-4EAF-9FAC-9686F1F11D52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суган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B583874-67CE-47D7-9564-7C48A5AB12B6}"/>
              </a:ext>
            </a:extLst>
          </p:cNvPr>
          <p:cNvSpPr/>
          <p:nvPr/>
        </p:nvSpPr>
        <p:spPr>
          <a:xfrm>
            <a:off x="2214563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кашык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C0E9D7-6A77-47E3-AF49-C08DA2BBF75A}"/>
              </a:ext>
            </a:extLst>
          </p:cNvPr>
          <p:cNvSpPr/>
          <p:nvPr/>
        </p:nvSpPr>
        <p:spPr>
          <a:xfrm>
            <a:off x="4286250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лимон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7F42C4A-EC47-40C4-9A83-5BBC52A19DCF}"/>
              </a:ext>
            </a:extLst>
          </p:cNvPr>
          <p:cNvSpPr/>
          <p:nvPr/>
        </p:nvSpPr>
        <p:spPr>
          <a:xfrm>
            <a:off x="6143625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көрәк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81BD3A0-18DA-4AB2-BE62-82E61530B9F3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таба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D639B0F-381C-4A78-898E-E670F7028A75}"/>
              </a:ext>
            </a:extLst>
          </p:cNvPr>
          <p:cNvSpPr/>
          <p:nvPr/>
        </p:nvSpPr>
        <p:spPr>
          <a:xfrm>
            <a:off x="7215188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тасма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B85669B-7BD6-43D6-B5B6-BCB30A286016}"/>
              </a:ext>
            </a:extLst>
          </p:cNvPr>
          <p:cNvSpPr/>
          <p:nvPr/>
        </p:nvSpPr>
        <p:spPr>
          <a:xfrm>
            <a:off x="142875" y="4143375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чаңгы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7F0CD865-D79D-4436-8E3E-EC2543B8955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726 0.00046 0.05452 -0.00023 0.08177 0.00138 C 0.10156 0.00254 0.12222 0.01249 0.14202 0.01573 C 0.15521 0.02105 0.1691 0.02614 0.18281 0.02868 C 0.19931 0.03793 0.22448 0.03608 0.24306 0.03863 C 0.26233 0.04464 0.27882 0.04788 0.29896 0.05019 C 0.30903 0.05251 0.31893 0.05459 0.32899 0.05598 C 0.34149 0.06245 0.3559 0.06801 0.36893 0.07171 C 0.38889 0.0835 0.36337 0.06962 0.3849 0.07749 C 0.39184 0.08003 0.40625 0.0879 0.41302 0.09322 C 0.42118 0.09946 0.42952 0.10802 0.43663 0.11612 C 0.44149 0.1219 0.44358 0.12815 0.44948 0.13185 C 0.45521 0.13971 0.47031 0.15221 0.47847 0.15614 C 0.49236 0.17025 0.51163 0.17904 0.52899 0.18343 C 0.5441 0.19338 0.56042 0.20078 0.57639 0.20772 C 0.58941 0.21327 0.60382 0.21327 0.61719 0.2179 C 0.62153 0.21929 0.62518 0.22345 0.62899 0.22507 C 0.6349 0.22762 0.64132 0.22808 0.6474 0.23062 C 0.65104 0.23594 0.65156 0.24219 0.65156 0.24936 " pathEditMode="relative" ptsTypes="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809 C -0.01771 -0.00439 -0.03542 -0.00162 -0.05278 0.00486 C -0.06233 0.01226 -0.07205 0.01758 -0.08281 0.02059 C -0.09392 0.02915 -0.11701 0.04233 -0.12917 0.04488 C -0.13819 0.04974 -0.14583 0.05089 -0.15486 0.05482 C -0.17448 0.06361 -0.15434 0.05644 -0.16667 0.06061 C -0.17465 0.06708 -0.18333 0.07264 -0.19253 0.07495 C -0.20208 0.08073 -0.21024 0.08698 -0.22049 0.08929 C -0.22951 0.09554 -0.23733 0.10317 -0.2474 0.10641 C -0.25417 0.11104 -0.25937 0.11474 -0.26667 0.11659 C -0.27135 0.11959 -0.27465 0.12353 -0.27969 0.12515 C -0.29601 0.13625 -0.31198 0.14782 -0.32917 0.15661 C -0.33594 0.16378 -0.3316 0.16031 -0.34306 0.16516 C -0.34774 0.16725 -0.35139 0.17187 -0.35608 0.17396 C -0.37031 0.1802 -0.38524 0.18783 -0.4 0.19107 C -0.41424 0.19848 -0.43021 0.20194 -0.44531 0.20403 C -0.45903 0.20912 -0.47917 0.21143 -0.49358 0.21259 C -0.52431 0.22369 -0.50312 0.21698 -0.57431 0.21397 C -0.58177 0.21374 -0.59687 0.2112 -0.59687 0.21143 C -0.61076 0.21166 -0.62483 0.21143 -0.63872 0.21259 C -0.64028 0.21282 -0.64306 0.21536 -0.64306 0.21559 " pathEditMode="relative" rAng="0" ptsTypes="ffffffffffffffffffff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53" y="115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5 -0.0044 C 0.00104 -0.01203 -0.00278 -0.01712 -0.00781 -0.02151 C -0.01146 -0.02845 -0.01476 -0.03192 -0.02083 -0.03447 C -0.03003 -0.04349 -0.04184 -0.04696 -0.05295 -0.04881 C -0.05851 -0.05344 -0.06493 -0.0539 -0.07135 -0.05598 C -0.08194 -0.06315 -0.09844 -0.06315 -0.11007 -0.06454 C -0.30295 -0.06084 -0.26753 -0.06014 -0.49167 -0.06153 C -0.5 -0.06361 -0.50694 -0.06616 -0.51545 -0.06732 C -0.52483 -0.07402 -0.53594 -0.07541 -0.54549 -0.08166 C -0.55174 -0.08582 -0.55694 -0.09091 -0.56372 -0.09322 C -0.56649 -0.09669 -0.56771 -0.09877 -0.57135 -0.10039 C -0.57448 -0.10687 -0.58281 -0.1152 -0.58854 -0.11751 C -0.5934 -0.12445 -0.60035 -0.12723 -0.60573 -0.13324 C -0.61128 -0.13949 -0.60625 -0.13648 -0.61215 -0.13902 C -0.6158 -0.14388 -0.61701 -0.14735 -0.62187 -0.15036 C -0.62396 -0.15337 -0.62622 -0.15614 -0.6283 -0.15915 C -0.63021 -0.16678 -0.63785 -0.16863 -0.6434 -0.17048 C -0.64444 -0.17095 -0.64097 -0.17025 -0.6401 -0.1691 C -0.63976 -0.16863 -0.6408 -0.16817 -0.64115 -0.16771 " pathEditMode="relative" rAng="0" ptsTypes="ffffffffffffffffff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78" y="-8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833 C 0.00295 -0.01226 0.01007 -0.02429 0.01823 -0.04187 C 0.02604 -0.05875 0.03194 -0.07772 0.03975 -0.09484 C 0.04496 -0.10617 0.04097 -0.0953 0.04722 -0.10617 C 0.05104 -0.11311 0.0533 -0.12144 0.05798 -0.12769 C 0.06076 -0.13139 0.06389 -0.13416 0.06666 -0.13786 C 0.07118 -0.15614 0.08993 -0.16655 0.1 -0.17788 C 0.11371 -0.19338 0.12621 -0.20032 0.14184 -0.21096 C 0.15034 -0.21675 0.1585 -0.2253 0.16771 -0.22947 C 0.18298 -0.24659 0.2026 -0.25144 0.22048 -0.26255 C 0.23437 -0.27111 0.24861 -0.28036 0.26232 -0.28961 C 0.2743 -0.29771 0.28541 -0.30812 0.29896 -0.31112 C 0.31909 -0.32547 0.34288 -0.33379 0.36128 -0.35276 C 0.36944 -0.36109 0.37534 -0.37266 0.38281 -0.38145 C 0.38802 -0.38769 0.39531 -0.39486 0.40104 -0.39995 C 0.40451 -0.40712 0.40833 -0.41291 0.4118 -0.42008 C 0.41475 -0.43673 0.41059 -0.41614 0.4151 -0.43002 C 0.41614 -0.43326 0.41614 -0.43696 0.41719 -0.4402 C 0.41927 -0.44691 0.42135 -0.45292 0.42257 -0.46009 C 0.42326 -0.47629 0.42378 -0.483 0.42795 -0.49595 C 0.43142 -0.50659 0.42812 -0.5022 0.43125 -0.5059 " pathEditMode="relative" rAng="0" ptsTypes="ffffffffffffffffffff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-257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1499E-6 C -0.00191 -0.01804 -1.94444E-6 -0.03516 0.00208 -0.05297 C 0.00156 -0.07726 0.00382 -0.10294 -0.0033 -0.12607 C -0.00556 -0.13347 -0.00885 -0.14203 -0.01181 -0.14897 C -0.01302 -0.15198 -0.01615 -0.15753 -0.01615 -0.15753 C -0.0191 -0.17002 -0.01493 -0.15475 -0.01944 -0.1647 C -0.01997 -0.16609 -0.01997 -0.16771 -0.02049 -0.1691 C -0.02483 -0.17951 -0.03125 -0.19246 -0.03872 -0.19917 C -0.04254 -0.20657 -0.04826 -0.20796 -0.05382 -0.21212 C -0.05885 -0.21582 -0.06319 -0.21976 -0.06892 -0.22207 C -0.07569 -0.22808 -0.08368 -0.23132 -0.09149 -0.23363 C -0.09566 -0.23479 -0.10434 -0.23641 -0.10434 -0.23641 C -0.10816 -0.23965 -0.11059 -0.24219 -0.1151 -0.24358 C -0.12153 -0.24867 -0.125 -0.25515 -0.13021 -0.26209 C -0.14132 -0.27712 -0.15174 -0.29378 -0.16129 -0.3109 C -0.16892 -0.32478 -0.15799 -0.30928 -0.16667 -0.32084 C -0.16788 -0.32663 -0.16858 -0.33171 -0.17101 -0.3368 C -0.16997 -0.43257 -0.18333 -0.42147 -0.15382 -0.46426 C -0.15139 -0.47421 -0.1526 -0.47004 -0.15052 -0.47698 C -0.14948 -0.48901 -0.15243 -0.48855 -0.14844 -0.48855 " pathEditMode="relative" ptsTypes="fffffffffffffffffff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717 C -0.00017 0.00578 -2.5E-6 0.00416 0.00052 0.00278 C 0.00104 0.00162 0.00226 0.00116 0.00278 -8.35068E-7 C 0.00486 -0.00532 0.00452 -0.00856 0.00816 -0.01295 C 0.01077 -0.02012 0.01163 -0.02544 0.01667 -0.03007 C 0.0224 -0.04141 0.02222 -0.0377 0.03073 -0.0458 C 0.03282 -0.04788 0.03403 -0.05112 0.03611 -0.05297 C 0.04115 -0.05783 0.05747 -0.06269 0.06302 -0.06454 C 0.07066 -0.06708 0.07761 -0.07148 0.08559 -0.0731 C 0.09306 -0.07634 0.10035 -0.0805 0.10816 -0.08304 C 0.11059 -0.08374 0.1132 -0.08397 0.11563 -0.08466 C 0.11858 -0.08536 0.12431 -0.08744 0.12431 -0.08721 C 0.1316 -0.0923 0.13924 -0.09415 0.14688 -0.09739 C 0.15104 -0.1034 0.15729 -0.1034 0.16302 -0.10456 C 0.16927 -0.10779 0.17466 -0.11057 0.18125 -0.11173 C 0.24948 -0.13717 0.37084 -0.12399 0.41354 -0.12468 C 0.42604 -0.12607 0.43854 -0.12908 0.45104 -0.13046 C 0.4783 -0.13347 0.47795 -0.11982 0.47795 -0.13324 " pathEditMode="relative" rAng="0" ptsTypes="fffffffffffffffffA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41" y="-7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71663E-6 C -0.00122 -0.00717 -0.00087 -0.00972 0.00225 -0.01573 C 0.0026 -0.01966 0.0026 -0.0236 0.00329 -0.0273 C 0.00364 -0.02892 0.00503 -0.02984 0.00538 -0.03146 C 0.00798 -0.04095 0.00763 -0.05506 0.01302 -0.06292 C 0.01701 -0.0687 0.01961 -0.07564 0.02361 -0.08166 C 0.02899 -0.08999 0.03697 -0.09669 0.04409 -0.10178 C 0.0585 -0.11219 0.04982 -0.10895 0.06024 -0.11173 C 0.06944 -0.11774 0.07708 -0.12214 0.08715 -0.12468 C 0.09913 -0.13232 0.11406 -0.13047 0.1269 -0.13324 C 0.16631 -0.1418 0.20572 -0.14597 0.24513 -0.15337 C 0.25885 -0.15915 0.25086 -0.15684 0.26562 -0.15892 C 0.27569 -0.16031 0.29565 -0.16331 0.29565 -0.16331 C 0.30295 -0.16632 0.30954 -0.17025 0.31718 -0.17187 C 0.32361 -0.17604 0.32951 -0.17766 0.33663 -0.17904 C 0.34079 -0.18275 0.34583 -0.18737 0.35052 -0.18899 C 0.35555 -0.1957 0.34913 -0.18807 0.35815 -0.19477 C 0.36319 -0.19848 0.36666 -0.20541 0.37204 -0.20773 C 0.37934 -0.21744 0.37552 -0.21513 0.38177 -0.21767 C 0.38246 -0.2186 0.38298 -0.21999 0.38385 -0.22068 C 0.38732 -0.22346 0.39166 -0.22415 0.39461 -0.22785 C 0.3993 -0.23364 0.40572 -0.2378 0.4118 -0.24058 C 0.41284 -0.2415 0.4144 -0.24196 0.4151 -0.24358 C 0.41631 -0.24613 0.41718 -0.25214 0.41718 -0.25214 C 0.41649 -0.26463 0.41475 -0.27481 0.41614 -0.28661 C 0.41718 -0.28522 0.41944 -0.28221 0.41944 -0.28221 " pathEditMode="relative" ptsTypes="fffffffffffffffffffffffff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6232E-6 C -0.00121 -0.01157 -0.00729 -0.03794 -0.0151 -0.04441 C -0.025 -0.06593 -0.03871 -0.08258 -0.04948 -0.10317 C -0.05347 -0.1108 -0.06371 -0.12607 -0.07205 -0.12885 C -0.07969 -0.13902 -0.08837 -0.14434 -0.09792 -0.15036 C -0.10746 -0.15637 -0.11597 -0.16262 -0.12587 -0.16771 C -0.13385 -0.17164 -0.13993 -0.17765 -0.14844 -0.18043 C -0.16007 -0.18853 -0.17344 -0.19153 -0.18611 -0.19477 C -0.20069 -0.20287 -0.2191 -0.20241 -0.23455 -0.20333 C -0.24392 -0.20564 -0.25312 -0.20819 -0.2625 -0.2105 C -0.27014 -0.21443 -0.2783 -0.21628 -0.28611 -0.21929 C -0.2967 -0.22346 -0.30694 -0.22878 -0.31719 -0.2334 C -0.32153 -0.23734 -0.32587 -0.24127 -0.33021 -0.24497 C -0.33368 -0.25214 -0.33889 -0.25746 -0.3441 -0.26209 C -0.34826 -0.27018 -0.35052 -0.28105 -0.35052 -0.29077 " pathEditMode="relative" ptsTypes="ffffffffffffffA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EF03438-0FFA-419D-B0CC-55EE7EF6EA8E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5C203DC-6935-4AF5-BAC1-77B3DAD1A95B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DC6455B-785B-42B0-B288-17B7BA7CE9AE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678B639-DAB4-41A0-97AB-DE9CB6F39841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C12D0A5A-8C07-4E32-8ACC-46541ABE5FA7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F0F71F48-2703-40D7-8F61-D7A919F86A75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18DB571-E57A-4B36-882B-D0A3A918593A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A7DBCF9-3561-4CEA-9B07-B1EF9AEFF202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B843748-AB8D-40B5-AF83-A3466EFCCFB8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451" name="Прямоугольник 2">
            <a:extLst>
              <a:ext uri="{FF2B5EF4-FFF2-40B4-BE49-F238E27FC236}">
                <a16:creationId xmlns:a16="http://schemas.microsoft.com/office/drawing/2014/main" id="{36B30F2A-C60E-4F1B-9A4C-AF4AACF9A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61452" name="Рисунок 28" descr="мост.jpg">
            <a:extLst>
              <a:ext uri="{FF2B5EF4-FFF2-40B4-BE49-F238E27FC236}">
                <a16:creationId xmlns:a16="http://schemas.microsoft.com/office/drawing/2014/main" id="{723236BB-9716-4C5D-95F4-353D319AD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785938"/>
            <a:ext cx="12985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3" name="Рисунок 44" descr="дуб3.jpg">
            <a:extLst>
              <a:ext uri="{FF2B5EF4-FFF2-40B4-BE49-F238E27FC236}">
                <a16:creationId xmlns:a16="http://schemas.microsoft.com/office/drawing/2014/main" id="{ABA0AA83-CFF3-44A6-A009-B9B76EBA3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857375"/>
            <a:ext cx="1214437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4" name="Рисунок 45" descr="арба.jpg">
            <a:extLst>
              <a:ext uri="{FF2B5EF4-FFF2-40B4-BE49-F238E27FC236}">
                <a16:creationId xmlns:a16="http://schemas.microsoft.com/office/drawing/2014/main" id="{D2DDCB89-DF92-479F-ADD8-9D77BB47F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429000"/>
            <a:ext cx="1428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5" name="Рисунок 46" descr="кәккүк.jpg">
            <a:extLst>
              <a:ext uri="{FF2B5EF4-FFF2-40B4-BE49-F238E27FC236}">
                <a16:creationId xmlns:a16="http://schemas.microsoft.com/office/drawing/2014/main" id="{F7396B82-D2DC-4CFA-B062-3852B85518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357563"/>
            <a:ext cx="121443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6" name="Рисунок 47" descr="кыр.jpg">
            <a:extLst>
              <a:ext uri="{FF2B5EF4-FFF2-40B4-BE49-F238E27FC236}">
                <a16:creationId xmlns:a16="http://schemas.microsoft.com/office/drawing/2014/main" id="{EA1C8E3F-C97E-40F8-9B75-1C7FC3D4E4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071688"/>
            <a:ext cx="1257300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7" name="Рисунок 48" descr="урак.jpg">
            <a:extLst>
              <a:ext uri="{FF2B5EF4-FFF2-40B4-BE49-F238E27FC236}">
                <a16:creationId xmlns:a16="http://schemas.microsoft.com/office/drawing/2014/main" id="{98DDCD13-7E98-489F-B2D2-4D2D01FE64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16313"/>
            <a:ext cx="128587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8" name="Рисунок 49" descr="утын.jpg">
            <a:extLst>
              <a:ext uri="{FF2B5EF4-FFF2-40B4-BE49-F238E27FC236}">
                <a16:creationId xmlns:a16="http://schemas.microsoft.com/office/drawing/2014/main" id="{727D70C2-C588-4EBA-B20D-32544D8525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3429000"/>
            <a:ext cx="13573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9" name="Рисунок 50" descr="ылыс.jpg">
            <a:extLst>
              <a:ext uri="{FF2B5EF4-FFF2-40B4-BE49-F238E27FC236}">
                <a16:creationId xmlns:a16="http://schemas.microsoft.com/office/drawing/2014/main" id="{112FB7FD-36E4-435B-98C8-F0876E064F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928813"/>
            <a:ext cx="1293813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88E577B-B77D-4242-BDBB-1FD627CCF326}"/>
              </a:ext>
            </a:extLst>
          </p:cNvPr>
          <p:cNvSpPr/>
          <p:nvPr/>
        </p:nvSpPr>
        <p:spPr>
          <a:xfrm>
            <a:off x="142875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ылыс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44001E2-5D1E-44AD-9663-BBA42978FE33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арыш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EE75C44-2D9A-404F-BC4E-6583A7991565}"/>
              </a:ext>
            </a:extLst>
          </p:cNvPr>
          <p:cNvSpPr/>
          <p:nvPr/>
        </p:nvSpPr>
        <p:spPr>
          <a:xfrm>
            <a:off x="2214563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утын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F822AF2-B6D1-455A-A447-91A15558A0EE}"/>
              </a:ext>
            </a:extLst>
          </p:cNvPr>
          <p:cNvSpPr/>
          <p:nvPr/>
        </p:nvSpPr>
        <p:spPr>
          <a:xfrm>
            <a:off x="4286250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кәүсә</a:t>
            </a:r>
            <a:endParaRPr lang="ru-RU" sz="4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C6E2DB3-BBBD-4EEA-BC7A-209F01BA955E}"/>
              </a:ext>
            </a:extLst>
          </p:cNvPr>
          <p:cNvSpPr/>
          <p:nvPr/>
        </p:nvSpPr>
        <p:spPr>
          <a:xfrm>
            <a:off x="6143625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арба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403C35A-395D-4492-9445-9EB2D34BE980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күпер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8F3BC50-3E8B-42D2-9DD8-7E2CE6593E6A}"/>
              </a:ext>
            </a:extLst>
          </p:cNvPr>
          <p:cNvSpPr/>
          <p:nvPr/>
        </p:nvSpPr>
        <p:spPr>
          <a:xfrm>
            <a:off x="7215188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күке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DEBE2AA-229E-43F7-9422-46A45DFE0687}"/>
              </a:ext>
            </a:extLst>
          </p:cNvPr>
          <p:cNvSpPr/>
          <p:nvPr/>
        </p:nvSpPr>
        <p:spPr>
          <a:xfrm>
            <a:off x="142875" y="4143375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урак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FDD91753-4C2E-4044-A896-8C0F55F07D92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726 0.00046 0.05452 -0.00023 0.08177 0.00138 C 0.10156 0.00254 0.12222 0.01249 0.14202 0.01573 C 0.15521 0.02105 0.1691 0.02614 0.18281 0.02868 C 0.19931 0.03793 0.22448 0.03608 0.24306 0.03863 C 0.26233 0.04464 0.27882 0.04788 0.29896 0.05019 C 0.30903 0.05251 0.31893 0.05459 0.32899 0.05598 C 0.34149 0.06245 0.3559 0.06801 0.36893 0.07171 C 0.38889 0.0835 0.36337 0.06962 0.3849 0.07749 C 0.39184 0.08003 0.40625 0.0879 0.41302 0.09322 C 0.42118 0.09946 0.42952 0.10802 0.43663 0.11612 C 0.44149 0.1219 0.44358 0.12815 0.44948 0.13185 C 0.45521 0.13971 0.47031 0.15221 0.47847 0.15614 C 0.49236 0.17025 0.51163 0.17904 0.52899 0.18343 C 0.5441 0.19338 0.56042 0.20078 0.57639 0.20772 C 0.58941 0.21327 0.60382 0.21327 0.61719 0.2179 C 0.62153 0.21929 0.62518 0.22345 0.62899 0.22507 C 0.6349 0.22762 0.64132 0.22808 0.6474 0.23062 C 0.65104 0.23594 0.65156 0.24219 0.65156 0.24936 " pathEditMode="relative" ptsTypes="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809 C -0.01771 -0.00439 -0.03542 -0.00162 -0.05278 0.00486 C -0.06233 0.01226 -0.07205 0.01758 -0.08281 0.02059 C -0.09392 0.02915 -0.11701 0.04233 -0.12917 0.04488 C -0.13819 0.04974 -0.14583 0.05089 -0.15486 0.05482 C -0.17448 0.06361 -0.15434 0.05644 -0.16667 0.06061 C -0.17465 0.06708 -0.18333 0.07264 -0.19253 0.07495 C -0.20208 0.08073 -0.21024 0.08698 -0.22049 0.08929 C -0.22951 0.09554 -0.23733 0.10317 -0.2474 0.10641 C -0.25417 0.11104 -0.25937 0.11474 -0.26667 0.11659 C -0.27135 0.11959 -0.27465 0.12353 -0.27969 0.12515 C -0.29601 0.13625 -0.31198 0.14782 -0.32917 0.15661 C -0.33594 0.16378 -0.3316 0.16031 -0.34306 0.16516 C -0.34774 0.16725 -0.35139 0.17187 -0.35608 0.17396 C -0.37031 0.1802 -0.38524 0.18783 -0.4 0.19107 C -0.41424 0.19848 -0.43021 0.20194 -0.44531 0.20403 C -0.45903 0.20912 -0.47917 0.21143 -0.49358 0.21259 C -0.52431 0.22369 -0.50312 0.21698 -0.57431 0.21397 C -0.58177 0.21374 -0.59687 0.2112 -0.59687 0.21143 C -0.61076 0.21166 -0.62483 0.21143 -0.63872 0.21259 C -0.64028 0.21282 -0.64306 0.21536 -0.64306 0.21559 " pathEditMode="relative" rAng="0" ptsTypes="ffffffffffffffffffff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53" y="115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5 -0.0044 C 0.00104 -0.01203 -0.00278 -0.01712 -0.00781 -0.02151 C -0.01146 -0.02845 -0.01476 -0.03192 -0.02083 -0.03447 C -0.03003 -0.04349 -0.04184 -0.04696 -0.05295 -0.04881 C -0.05851 -0.05344 -0.06493 -0.0539 -0.07135 -0.05598 C -0.08194 -0.06315 -0.09844 -0.06315 -0.11007 -0.06454 C -0.30295 -0.06084 -0.26753 -0.06014 -0.49167 -0.06153 C -0.5 -0.06361 -0.50694 -0.06616 -0.51545 -0.06732 C -0.52483 -0.07402 -0.53594 -0.07541 -0.54549 -0.08166 C -0.55174 -0.08582 -0.55694 -0.09091 -0.56372 -0.09322 C -0.56649 -0.09669 -0.56771 -0.09877 -0.57135 -0.10039 C -0.57448 -0.10687 -0.58281 -0.1152 -0.58854 -0.11751 C -0.5934 -0.12445 -0.60035 -0.12723 -0.60573 -0.13324 C -0.61128 -0.13949 -0.60625 -0.13648 -0.61215 -0.13902 C -0.6158 -0.14388 -0.61701 -0.14735 -0.62187 -0.15036 C -0.62396 -0.15337 -0.62622 -0.15614 -0.6283 -0.15915 C -0.63021 -0.16678 -0.63785 -0.16863 -0.6434 -0.17048 C -0.64444 -0.17095 -0.64097 -0.17025 -0.6401 -0.1691 C -0.63976 -0.16863 -0.6408 -0.16817 -0.64115 -0.16771 " pathEditMode="relative" rAng="0" ptsTypes="ffffffffffffffffff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78" y="-8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833 C 0.00295 -0.01226 0.01007 -0.02429 0.01823 -0.04187 C 0.02604 -0.05875 0.03194 -0.07772 0.03975 -0.09484 C 0.04496 -0.10617 0.04097 -0.0953 0.04722 -0.10617 C 0.05104 -0.11311 0.0533 -0.12144 0.05798 -0.12769 C 0.06076 -0.13139 0.06389 -0.13416 0.06666 -0.13786 C 0.07118 -0.15614 0.08993 -0.16655 0.1 -0.17788 C 0.11371 -0.19338 0.12621 -0.20032 0.14184 -0.21096 C 0.15034 -0.21675 0.1585 -0.2253 0.16771 -0.22947 C 0.18298 -0.24659 0.2026 -0.25144 0.22048 -0.26255 C 0.23437 -0.27111 0.24861 -0.28036 0.26232 -0.28961 C 0.2743 -0.29771 0.28541 -0.30812 0.29896 -0.31112 C 0.31909 -0.32547 0.34288 -0.33379 0.36128 -0.35276 C 0.36944 -0.36109 0.37534 -0.37266 0.38281 -0.38145 C 0.38802 -0.38769 0.39531 -0.39486 0.40104 -0.39995 C 0.40451 -0.40712 0.40833 -0.41291 0.4118 -0.42008 C 0.41475 -0.43673 0.41059 -0.41614 0.4151 -0.43002 C 0.41614 -0.43326 0.41614 -0.43696 0.41719 -0.4402 C 0.41927 -0.44691 0.42135 -0.45292 0.42257 -0.46009 C 0.42326 -0.47629 0.42378 -0.483 0.42795 -0.49595 C 0.43142 -0.50659 0.42812 -0.5022 0.43125 -0.5059 " pathEditMode="relative" rAng="0" ptsTypes="ffffffffffffffffffff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63" y="-257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1499E-6 C -0.00191 -0.01804 -1.94444E-6 -0.03516 0.00208 -0.05297 C 0.00156 -0.07726 0.00382 -0.10294 -0.0033 -0.12607 C -0.00556 -0.13347 -0.00885 -0.14203 -0.01181 -0.14897 C -0.01302 -0.15198 -0.01615 -0.15753 -0.01615 -0.15753 C -0.0191 -0.17002 -0.01493 -0.15475 -0.01944 -0.1647 C -0.01997 -0.16609 -0.01997 -0.16771 -0.02049 -0.1691 C -0.02483 -0.17951 -0.03125 -0.19246 -0.03872 -0.19917 C -0.04254 -0.20657 -0.04826 -0.20796 -0.05382 -0.21212 C -0.05885 -0.21582 -0.06319 -0.21976 -0.06892 -0.22207 C -0.07569 -0.22808 -0.08368 -0.23132 -0.09149 -0.23363 C -0.09566 -0.23479 -0.10434 -0.23641 -0.10434 -0.23641 C -0.10816 -0.23965 -0.11059 -0.24219 -0.1151 -0.24358 C -0.12153 -0.24867 -0.125 -0.25515 -0.13021 -0.26209 C -0.14132 -0.27712 -0.15174 -0.29378 -0.16129 -0.3109 C -0.16892 -0.32478 -0.15799 -0.30928 -0.16667 -0.32084 C -0.16788 -0.32663 -0.16858 -0.33171 -0.17101 -0.3368 C -0.16997 -0.43257 -0.18333 -0.42147 -0.15382 -0.46426 C -0.15139 -0.47421 -0.1526 -0.47004 -0.15052 -0.47698 C -0.14948 -0.48901 -0.15243 -0.48855 -0.14844 -0.48855 " pathEditMode="relative" ptsTypes="fffffffffffffffffff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717 C -0.00017 0.00578 -2.5E-6 0.00416 0.00052 0.00278 C 0.00104 0.00162 0.00226 0.00116 0.00278 -8.35068E-7 C 0.00486 -0.00532 0.00452 -0.00856 0.00816 -0.01295 C 0.01077 -0.02012 0.01163 -0.02544 0.01667 -0.03007 C 0.0224 -0.04141 0.02222 -0.0377 0.03073 -0.0458 C 0.03282 -0.04788 0.03403 -0.05112 0.03611 -0.05297 C 0.04115 -0.05783 0.05747 -0.06269 0.06302 -0.06454 C 0.07066 -0.06708 0.07761 -0.07148 0.08559 -0.0731 C 0.09306 -0.07634 0.10035 -0.0805 0.10816 -0.08304 C 0.11059 -0.08374 0.1132 -0.08397 0.11563 -0.08466 C 0.11858 -0.08536 0.12431 -0.08744 0.12431 -0.08721 C 0.1316 -0.0923 0.13924 -0.09415 0.14688 -0.09739 C 0.15104 -0.1034 0.15729 -0.1034 0.16302 -0.10456 C 0.16927 -0.10779 0.17466 -0.11057 0.18125 -0.11173 C 0.24948 -0.13717 0.37084 -0.12399 0.41354 -0.12468 C 0.42604 -0.12607 0.43854 -0.12908 0.45104 -0.13046 C 0.4783 -0.13347 0.47795 -0.11982 0.47795 -0.13324 " pathEditMode="relative" rAng="0" ptsTypes="fffffffffffffffffA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41" y="-7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71663E-6 C -0.00122 -0.00717 -0.00087 -0.00972 0.00225 -0.01573 C 0.0026 -0.01966 0.0026 -0.0236 0.00329 -0.0273 C 0.00364 -0.02892 0.00503 -0.02984 0.00538 -0.03146 C 0.00798 -0.04095 0.00763 -0.05506 0.01302 -0.06292 C 0.01701 -0.0687 0.01961 -0.07564 0.02361 -0.08166 C 0.02899 -0.08999 0.03697 -0.09669 0.04409 -0.10178 C 0.0585 -0.11219 0.04982 -0.10895 0.06024 -0.11173 C 0.06944 -0.11774 0.07708 -0.12214 0.08715 -0.12468 C 0.09913 -0.13232 0.11406 -0.13047 0.1269 -0.13324 C 0.16631 -0.1418 0.20572 -0.14597 0.24513 -0.15337 C 0.25885 -0.15915 0.25086 -0.15684 0.26562 -0.15892 C 0.27569 -0.16031 0.29565 -0.16331 0.29565 -0.16331 C 0.30295 -0.16632 0.30954 -0.17025 0.31718 -0.17187 C 0.32361 -0.17604 0.32951 -0.17766 0.33663 -0.17904 C 0.34079 -0.18275 0.34583 -0.18737 0.35052 -0.18899 C 0.35555 -0.1957 0.34913 -0.18807 0.35815 -0.19477 C 0.36319 -0.19848 0.36666 -0.20541 0.37204 -0.20773 C 0.37934 -0.21744 0.37552 -0.21513 0.38177 -0.21767 C 0.38246 -0.2186 0.38298 -0.21999 0.38385 -0.22068 C 0.38732 -0.22346 0.39166 -0.22415 0.39461 -0.22785 C 0.3993 -0.23364 0.40572 -0.2378 0.4118 -0.24058 C 0.41284 -0.2415 0.4144 -0.24196 0.4151 -0.24358 C 0.41631 -0.24613 0.41718 -0.25214 0.41718 -0.25214 C 0.41649 -0.26463 0.41475 -0.27481 0.41614 -0.28661 C 0.41718 -0.28522 0.41944 -0.28221 0.41944 -0.28221 " pathEditMode="relative" ptsTypes="fffffffffffffffffffffffff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6232E-6 C -0.00121 -0.01157 -0.00729 -0.03794 -0.0151 -0.04441 C -0.025 -0.06593 -0.03871 -0.08258 -0.04948 -0.10317 C -0.05347 -0.1108 -0.06371 -0.12607 -0.07205 -0.12885 C -0.07969 -0.13902 -0.08837 -0.14434 -0.09792 -0.15036 C -0.10746 -0.15637 -0.11597 -0.16262 -0.12587 -0.16771 C -0.13385 -0.17164 -0.13993 -0.17765 -0.14844 -0.18043 C -0.16007 -0.18853 -0.17344 -0.19153 -0.18611 -0.19477 C -0.20069 -0.20287 -0.2191 -0.20241 -0.23455 -0.20333 C -0.24392 -0.20564 -0.25312 -0.20819 -0.2625 -0.2105 C -0.27014 -0.21443 -0.2783 -0.21628 -0.28611 -0.21929 C -0.2967 -0.22346 -0.30694 -0.22878 -0.31719 -0.2334 C -0.32153 -0.23734 -0.32587 -0.24127 -0.33021 -0.24497 C -0.33368 -0.25214 -0.33889 -0.25746 -0.3441 -0.26209 C -0.34826 -0.27018 -0.35052 -0.28105 -0.35052 -0.29077 " pathEditMode="relative" ptsTypes="ffffffffffffffA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2E514B9-2D33-4C47-8A85-601DD9569D19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7725B652-59FD-42C6-A953-A359107B5C75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39A194E-E2F9-4E12-BA11-EB40474E807B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993D04A2-858B-452B-B196-FCD67EADE574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C119C3CF-E755-4D96-9E13-2F2E8C6D587B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BAD7F27-0D3B-4DDA-AAC1-6CDF0C723F06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679390FF-4E5B-4CB4-A2E9-7E77D11724A7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B5199625-2CE9-446F-92C2-4308362B9ECE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382D17-0A5A-47D9-8EEC-D64E643E16AE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475" name="Прямоугольник 2">
            <a:extLst>
              <a:ext uri="{FF2B5EF4-FFF2-40B4-BE49-F238E27FC236}">
                <a16:creationId xmlns:a16="http://schemas.microsoft.com/office/drawing/2014/main" id="{0ED3A85B-1EF7-421F-8D68-6449A7840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62476" name="Рисунок 27" descr="лягушка2.jpg">
            <a:extLst>
              <a:ext uri="{FF2B5EF4-FFF2-40B4-BE49-F238E27FC236}">
                <a16:creationId xmlns:a16="http://schemas.microsoft.com/office/drawing/2014/main" id="{783DF10F-0F34-4BF1-AB21-B03A51973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857375"/>
            <a:ext cx="1357313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7" name="Рисунок 40" descr="мадам2.jpg">
            <a:extLst>
              <a:ext uri="{FF2B5EF4-FFF2-40B4-BE49-F238E27FC236}">
                <a16:creationId xmlns:a16="http://schemas.microsoft.com/office/drawing/2014/main" id="{D2E19F59-2712-4023-86A9-7EABC8B7A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762125"/>
            <a:ext cx="1214438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8" name="Рисунок 42" descr="мама.jpg">
            <a:extLst>
              <a:ext uri="{FF2B5EF4-FFF2-40B4-BE49-F238E27FC236}">
                <a16:creationId xmlns:a16="http://schemas.microsoft.com/office/drawing/2014/main" id="{23E4C9C0-3AC0-47BD-AE75-256CAA5CA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3406775"/>
            <a:ext cx="1000125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9" name="Рисунок 43" descr="мёд1.jpg">
            <a:extLst>
              <a:ext uri="{FF2B5EF4-FFF2-40B4-BE49-F238E27FC236}">
                <a16:creationId xmlns:a16="http://schemas.microsoft.com/office/drawing/2014/main" id="{07E79638-02DE-4FB0-ABAF-7E8D51CD86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3300413"/>
            <a:ext cx="1214437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0" name="Рисунок 44" descr="мич.jpg">
            <a:extLst>
              <a:ext uri="{FF2B5EF4-FFF2-40B4-BE49-F238E27FC236}">
                <a16:creationId xmlns:a16="http://schemas.microsoft.com/office/drawing/2014/main" id="{A42A8C0D-78F1-4543-A1FA-44AB1668C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12925"/>
            <a:ext cx="114300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1" name="Рисунок 45" descr="мишка.jpg">
            <a:extLst>
              <a:ext uri="{FF2B5EF4-FFF2-40B4-BE49-F238E27FC236}">
                <a16:creationId xmlns:a16="http://schemas.microsoft.com/office/drawing/2014/main" id="{944D7FFC-5F67-4B59-B666-2ABD2CCE95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1890713"/>
            <a:ext cx="1214437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2" name="Рисунок 46" descr="молоко.jpg">
            <a:extLst>
              <a:ext uri="{FF2B5EF4-FFF2-40B4-BE49-F238E27FC236}">
                <a16:creationId xmlns:a16="http://schemas.microsoft.com/office/drawing/2014/main" id="{9301B733-EE9F-4E8B-A6DA-3EA0024F01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357563"/>
            <a:ext cx="1143000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3" name="Рисунок 48" descr="морковь.jpg">
            <a:extLst>
              <a:ext uri="{FF2B5EF4-FFF2-40B4-BE49-F238E27FC236}">
                <a16:creationId xmlns:a16="http://schemas.microsoft.com/office/drawing/2014/main" id="{59F91189-AC96-497C-BE58-35ADFA5519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282950"/>
            <a:ext cx="1214437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F8E5007-4D88-4CD1-BCD7-B76F16646ED2}"/>
              </a:ext>
            </a:extLst>
          </p:cNvPr>
          <p:cNvSpPr/>
          <p:nvPr/>
        </p:nvSpPr>
        <p:spPr>
          <a:xfrm>
            <a:off x="71438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әни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EB2E731-E03A-4511-9429-FEB03C55474B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апа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7E8DBE8-D0E1-4399-96EA-8C5DB139C7E4}"/>
              </a:ext>
            </a:extLst>
          </p:cNvPr>
          <p:cNvSpPr/>
          <p:nvPr/>
        </p:nvSpPr>
        <p:spPr>
          <a:xfrm>
            <a:off x="2214563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кишер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9E68A15-89D2-4C27-A983-8BDAFFF8E2EA}"/>
              </a:ext>
            </a:extLst>
          </p:cNvPr>
          <p:cNvSpPr/>
          <p:nvPr/>
        </p:nvSpPr>
        <p:spPr>
          <a:xfrm>
            <a:off x="4214813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аю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0155467-BE5E-4C49-A025-31ED42A76E1F}"/>
              </a:ext>
            </a:extLst>
          </p:cNvPr>
          <p:cNvSpPr/>
          <p:nvPr/>
        </p:nvSpPr>
        <p:spPr>
          <a:xfrm>
            <a:off x="6143625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мич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C5B5703-C853-4C04-85A4-B4C93CF4CE82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3B805EB-7513-42D6-A749-4AC25E56F181}"/>
              </a:ext>
            </a:extLst>
          </p:cNvPr>
          <p:cNvSpPr/>
          <p:nvPr/>
        </p:nvSpPr>
        <p:spPr>
          <a:xfrm>
            <a:off x="7286625" y="42862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бака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6126F78-4DB8-44B1-97DA-3FE0D471EE60}"/>
              </a:ext>
            </a:extLst>
          </p:cNvPr>
          <p:cNvSpPr/>
          <p:nvPr/>
        </p:nvSpPr>
        <p:spPr>
          <a:xfrm>
            <a:off x="142875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сөт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BC05BF46-6E6E-47B4-A284-4A978A4F1C8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882 -0.00717 -0.0316 -0.00324 -0.07431 0 C -0.09132 0.00439 -0.1066 0.0155 -0.12379 0.01989 C -0.13125 0.02567 -0.13872 0.02776 -0.14636 0.03284 C -0.16129 0.04302 -0.17691 0.05158 -0.1915 0.06292 C -0.20712 0.07494 -0.22032 0.09091 -0.23663 0.10155 C -0.2415 0.10802 -0.24688 0.11126 -0.25174 0.11728 C -0.2566 0.12329 -0.26094 0.12977 -0.26563 0.13601 C -0.27466 0.14804 -0.27969 0.16377 -0.2882 0.17603 C -0.2915 0.18089 -0.29636 0.1832 -0.3 0.1876 C -0.3132 0.20402 -0.32709 0.21929 -0.33993 0.23618 C -0.34358 0.24103 -0.34566 0.24774 -0.34844 0.25352 C -0.35643 0.26995 -0.36528 0.28683 -0.37431 0.30187 C -0.38351 0.31737 -0.38976 0.33657 -0.4 0.35091 C -0.40209 0.35808 -0.40625 0.36317 -0.40972 0.36942 C -0.41163 0.37774 -0.41441 0.3863 -0.41736 0.39394 C -0.4191 0.40342 -0.42379 0.4129 -0.42917 0.41961 C -0.43229 0.4328 -0.44445 0.44136 -0.45278 0.4483 C -0.45851 0.44714 -0.45972 0.4483 -0.46354 0.44413 C -0.46476 0.44274 -0.46667 0.43974 -0.46667 0.43974 " pathEditMode="relative" ptsTypes="fffffff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434 -0.01759 -0.0059 -0.03146 -0.01284 -0.04442 C -0.01614 -0.0509 -0.0177 -0.05437 -0.02257 -0.05853 C -0.02743 -0.06871 -0.04062 -0.07842 -0.04947 -0.08166 C -0.05607 -0.09045 -0.06441 -0.09392 -0.07309 -0.09739 C -0.0809 -0.10063 -0.08767 -0.10757 -0.09566 -0.11011 C -0.10329 -0.11636 -0.11458 -0.12029 -0.12361 -0.12168 C -0.13211 -0.12607 -0.14045 -0.12978 -0.14947 -0.13163 C -0.1684 -0.14134 -0.19079 -0.14273 -0.21076 -0.14597 C -0.22725 -0.14851 -0.24288 -0.15291 -0.2592 -0.15453 C -0.28576 -0.16285 -0.24427 -0.15059 -0.28923 -0.15892 C -0.29288 -0.15962 -0.29635 -0.16239 -0.3 -0.16332 C -0.30416 -0.16424 -0.3085 -0.16424 -0.31284 -0.16471 C -0.33125 -0.17003 -0.35052 -0.17141 -0.36875 -0.17766 C -0.3842 -0.18298 -0.39965 -0.18992 -0.4151 -0.19478 C -0.42638 -0.20334 -0.43906 -0.20842 -0.45052 -0.21629 C -0.45277 -0.21791 -0.45468 -0.22045 -0.45694 -0.22207 C -0.46041 -0.22462 -0.46406 -0.22693 -0.4677 -0.22924 C -0.471 -0.23133 -0.47309 -0.23572 -0.47638 -0.2378 C -0.48854 -0.24567 -0.49982 -0.25538 -0.5118 -0.26348 C -0.51614 -0.26626 -0.52066 -0.26857 -0.52465 -0.27204 C -0.53055 -0.27713 -0.53767 -0.28037 -0.54305 -0.28638 C -0.54878 -0.29286 -0.55607 -0.30257 -0.56336 -0.30512 C -0.56753 -0.31021 -0.5717 -0.31136 -0.57638 -0.31506 C -0.58263 -0.31992 -0.58507 -0.32293 -0.59253 -0.32802 C -0.59965 -0.33288 -0.60295 -0.34028 -0.61076 -0.34236 C -0.6151 -0.34629 -0.6217 -0.35416 -0.62691 -0.35809 C -0.62777 -0.35878 -0.62899 -0.35878 -0.63003 -0.35948 C -0.63159 -0.3604 -0.63298 -0.36133 -0.63437 -0.36248 C -0.63836 -0.36595 -0.6427 -0.37174 -0.64722 -0.37382 C -0.64791 -0.37474 -0.64947 -0.3766 -0.64947 -0.3766 " pathEditMode="relative" ptsTypes="ffffffffffffffffffffffffffffff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21 -0.00717 -0.00295 -0.01596 -0.00764 -0.0199 C -0.01354 -0.03239 -0.02673 -0.04927 -0.03663 -0.05575 C -0.04271 -0.06431 -0.05173 -0.06593 -0.0592 -0.07148 C -0.07292 -0.08189 -0.09201 -0.09739 -0.10764 -0.10016 C -0.11788 -0.10502 -0.13611 -0.11682 -0.1441 -0.12607 C -0.14965 -0.13255 -0.15295 -0.14065 -0.15816 -0.14759 C -0.16042 -0.15522 -0.16319 -0.15961 -0.16667 -0.16609 C -0.17309 -0.17812 -0.17673 -0.19269 -0.18281 -0.20472 C -0.18559 -0.22022 -0.1908 -0.23502 -0.19357 -0.25075 C -0.19687 -0.29702 -0.20851 -0.34166 -0.19462 -0.38955 C -0.19167 -0.41939 -0.18628 -0.452 -0.17743 -0.47999 C -0.1776 -0.48208 -0.17969 -0.49619 -0.17969 -0.50128 " pathEditMode="relative" ptsTypes="ffffffffffff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86 -0.00879 -0.00138 -0.01249 -0.00416 -0.02012 C -0.00503 -0.03238 -0.00538 -0.0421 -0.00954 -0.05297 C -0.01128 -0.07101 -0.01093 -0.07356 -0.01493 -0.08744 C -0.01649 -0.11034 -0.01857 -0.13324 -0.02031 -0.15614 C -0.02013 -0.16909 -0.02569 -0.25283 -0.01059 -0.28082 C -0.00954 -0.28984 -0.0092 -0.29239 -0.0052 -0.29956 C -0.00312 -0.30765 -0.00486 -0.30257 0.00122 -0.3139 C 0.00886 -0.32847 0.00035 -0.31668 0.0066 -0.32963 C 0.01285 -0.34282 0.02153 -0.35415 0.02813 -0.36687 C 0.02952 -0.37242 0.03889 -0.38862 0.04306 -0.39255 C 0.04757 -0.39694 0.04671 -0.39394 0.0507 -0.39833 C 0.05625 -0.40458 0.05122 -0.40157 0.05712 -0.40412 C 0.06216 -0.41082 0.06667 -0.41082 0.07327 -0.41406 C 0.0823 -0.41846 0.0875 -0.42378 0.09584 -0.4284 C 0.09914 -0.43025 0.10434 -0.4321 0.10764 -0.43419 C 0.11181 -0.43696 0.11042 -0.43858 0.11615 -0.43997 C 0.12049 -0.4409 0.12483 -0.4409 0.12917 -0.44136 C 0.13907 -0.44575 0.15 -0.4476 0.16025 -0.44992 C 0.16389 -0.45454 0.16945 -0.45501 0.17431 -0.45709 C 0.17535 -0.45755 0.17743 -0.45848 0.17743 -0.45848 C 0.18282 -0.46565 0.17622 -0.45778 0.18282 -0.46287 C 0.1882 -0.46703 0.19271 -0.47397 0.19792 -0.4786 C 0.19931 -0.48138 0.20296 -0.48392 0.20226 -0.48716 C 0.20191 -0.48855 0.20122 -0.49155 0.20122 -0.49155 " pathEditMode="relative" ptsTypes="ffffffffffffffffffffffff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05 -0.01596 -0.00278 -0.03146 -0.00435 -0.04719 C -0.00261 -0.10132 -0.00712 -0.11011 0.00642 -0.14597 C 0.0092 -0.16216 0.02326 -0.18645 0.03333 -0.19616 C 0.0519 -0.23294 0.08315 -0.26024 0.11614 -0.26648 C 0.12604 -0.27481 0.15052 -0.27666 0.16232 -0.27782 C 0.19062 -0.27736 0.21909 -0.27736 0.24739 -0.27643 C 0.26111 -0.27597 0.27447 -0.2688 0.28819 -0.26787 C 0.30173 -0.26695 0.31545 -0.26695 0.32899 -0.26648 C 0.36319 -0.26741 0.37395 -0.26209 0.39791 -0.27204 C 0.40225 -0.27851 0.41059 -0.27874 0.41614 -0.2836 C 0.41684 -0.28499 0.4177 -0.28638 0.41822 -0.288 C 0.41875 -0.28939 0.41944 -0.29216 0.41944 -0.29216 " pathEditMode="relative" ptsTypes="ffffffffffff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0833 C 0.00764 -0.02012 0.01857 -0.04765 0.03264 -0.07333 C 0.03646 -0.08027 0.03993 -0.08721 0.04444 -0.09322 C 0.04878 -0.099 0.05746 -0.11057 0.05746 -0.11034 C 0.0618 -0.12237 0.06909 -0.13231 0.07569 -0.14203 C 0.09184 -0.16585 0.10885 -0.18852 0.12621 -0.21073 C 0.13385 -0.22045 0.13732 -0.23363 0.14548 -0.24242 C 0.14739 -0.25329 0.15364 -0.26046 0.1585 -0.26949 C 0.16232 -0.27666 0.16337 -0.28313 0.16805 -0.28961 C 0.17135 -0.30002 0.17552 -0.30974 0.18107 -0.3183 C 0.18368 -0.32801 0.18732 -0.33564 0.19166 -0.34397 C 0.19375 -0.35207 0.19635 -0.35924 0.1993 -0.36687 C 0.20208 -0.37404 0.20208 -0.3826 0.20469 -0.39 C 0.20555 -0.39856 0.20538 -0.40435 0.20903 -0.41129 C 0.21232 -0.42493 0.21736 -0.43511 0.22413 -0.44575 C 0.22743 -0.45107 0.22778 -0.45362 0.23264 -0.4557 C 0.23576 -0.46009 0.23958 -0.46403 0.24236 -0.46865 C 0.24548 -0.47374 0.24774 -0.48161 0.24982 -0.48739 C 0.25017 -0.4897 0.25069 -0.49618 0.25208 -0.49873 C 0.25295 -0.50034 0.25416 -0.50173 0.25521 -0.50312 C 0.2559 -0.50405 0.25746 -0.5059 0.25746 -0.50566 " pathEditMode="relative" rAng="0" ptsTypes="ffffffffffffffffffff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3" y="-257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1365 C 0.00452 -0.0192 0.00347 -0.0236 0.00643 -0.03077 C 0.00764 -0.03377 0.01077 -0.03933 0.01077 -0.03909 C 0.01407 -0.05297 0.02466 -0.06315 0.03229 -0.0724 C 0.0408 -0.08258 0.03525 -0.07981 0.04306 -0.08235 C 0.05018 -0.08952 0.05764 -0.0923 0.06563 -0.09669 C 0.09011 -0.11034 0.11563 -0.127 0.14202 -0.13255 C 0.18334 -0.15036 0.2658 -0.14088 0.2882 -0.14111 C 0.31146 -0.14365 0.33472 -0.14758 0.35799 -0.14967 C 0.38386 -0.15637 0.40868 -0.15984 0.43525 -0.16123 C 0.44549 -0.16239 0.47934 -0.16308 0.47934 -0.1654 " pathEditMode="relative" rAng="0" ptsTypes="ffffffffff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58" y="-75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-3.43743E-6 C -0.00174 0.00625 0.00069 0.00879 0.00208 0.01573 C 0.00434 0.02707 0.00365 0.03863 0.00851 0.04858 C 0.01042 0.05783 0.01094 0.07449 0.01597 0.08166 C 0.01736 0.08883 0.01753 0.0967 0.02031 0.10317 C 0.0224 0.10803 0.02674 0.11751 0.02674 0.11775 C 0.02778 0.12561 0.02813 0.12746 0.03212 0.13324 C 0.0342 0.14227 0.03507 0.14874 0.03854 0.15615 C 0.03889 0.15846 0.03906 0.161 0.03976 0.16332 C 0.0408 0.16632 0.04392 0.17187 0.04392 0.17211 C 0.04774 0.18992 0.05538 0.20727 0.06007 0.22485 C 0.0625 0.2341 0.06458 0.24358 0.06649 0.25353 C 0.06823 0.26186 0.06823 0.26995 0.07188 0.27782 C 0.07587 0.30072 0.08316 0.32108 0.09132 0.34236 C 0.09167 0.34467 0.09149 0.34837 0.09236 0.35092 C 0.09306 0.35277 0.09497 0.35346 0.09566 0.35531 C 0.09705 0.35901 0.09653 0.3641 0.09774 0.36803 C 0.10122 0.37914 0.10451 0.39024 0.10851 0.40111 C 0.11389 0.41546 0.1066 0.39649 0.11389 0.41546 C 0.1151 0.41846 0.11823 0.42401 0.11823 0.42425 C 0.12135 0.43743 0.12778 0.449 0.13438 0.45987 C 0.13733 0.46473 0.13681 0.46704 0.14184 0.46704 " pathEditMode="relative" rAng="0" ptsTypes="fffffffffffffffffffff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7" y="23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F35D708-5CE1-4208-9105-3509EC844351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2C2EC43-75FB-490C-AA5C-6CF09E0151E6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B666E81-9C3E-4B6A-B2BF-80B63D73A786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CDD53C70-264D-4E99-939A-323B57D69E8D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5F2D7211-160F-43A6-9CE3-E935874C6697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057A45E-1AEC-43EE-A477-716A0AF7C400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3AE11B5-A82B-4E89-A8D9-F2220BA0B2A0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96F6FD6-1C0F-4D03-A98B-78C61417C5D0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2A1A0F-2505-40FC-974A-DC62F08787A7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499" name="Прямоугольник 2">
            <a:extLst>
              <a:ext uri="{FF2B5EF4-FFF2-40B4-BE49-F238E27FC236}">
                <a16:creationId xmlns:a16="http://schemas.microsoft.com/office/drawing/2014/main" id="{4BB1B5CE-5367-4087-8923-B53880D0F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63500" name="Рисунок 27" descr="мак.jpg">
            <a:extLst>
              <a:ext uri="{FF2B5EF4-FFF2-40B4-BE49-F238E27FC236}">
                <a16:creationId xmlns:a16="http://schemas.microsoft.com/office/drawing/2014/main" id="{957F84D5-52C2-4655-B316-D5D068E07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785938"/>
            <a:ext cx="1304925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1" name="Рисунок 28" descr="КУСТ.jpg">
            <a:extLst>
              <a:ext uri="{FF2B5EF4-FFF2-40B4-BE49-F238E27FC236}">
                <a16:creationId xmlns:a16="http://schemas.microsoft.com/office/drawing/2014/main" id="{89D9DB3E-319B-4888-BCAB-AA5EECDD0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857375"/>
            <a:ext cx="12731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2" name="Рисунок 29" descr="курица9.jpg">
            <a:extLst>
              <a:ext uri="{FF2B5EF4-FFF2-40B4-BE49-F238E27FC236}">
                <a16:creationId xmlns:a16="http://schemas.microsoft.com/office/drawing/2014/main" id="{4F56EC6C-CC1D-43A5-ADAA-69C5C62ADC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1857375"/>
            <a:ext cx="1084263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3" name="Рисунок 30" descr="ландыш 2.jpg">
            <a:extLst>
              <a:ext uri="{FF2B5EF4-FFF2-40B4-BE49-F238E27FC236}">
                <a16:creationId xmlns:a16="http://schemas.microsoft.com/office/drawing/2014/main" id="{0586391E-F0AB-42B2-A219-64E08E37F0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857375"/>
            <a:ext cx="11430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4" name="Рисунок 39" descr="кыяр.jpg">
            <a:extLst>
              <a:ext uri="{FF2B5EF4-FFF2-40B4-BE49-F238E27FC236}">
                <a16:creationId xmlns:a16="http://schemas.microsoft.com/office/drawing/2014/main" id="{F829793E-AB0D-4F54-AE11-D80B7FD8FD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357563"/>
            <a:ext cx="12827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5" name="Рисунок 40" descr="морж2.jpg">
            <a:extLst>
              <a:ext uri="{FF2B5EF4-FFF2-40B4-BE49-F238E27FC236}">
                <a16:creationId xmlns:a16="http://schemas.microsoft.com/office/drawing/2014/main" id="{03AB166D-073D-4576-9C12-918107B4AC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3357563"/>
            <a:ext cx="1230313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6" name="Рисунок 41" descr="ЛУК.jpg">
            <a:extLst>
              <a:ext uri="{FF2B5EF4-FFF2-40B4-BE49-F238E27FC236}">
                <a16:creationId xmlns:a16="http://schemas.microsoft.com/office/drawing/2014/main" id="{F0DD3DA5-99E6-4F0F-A96B-3FC3FDCDA3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429000"/>
            <a:ext cx="1357312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7" name="Рисунок 42" descr="молоток.jpg">
            <a:extLst>
              <a:ext uri="{FF2B5EF4-FFF2-40B4-BE49-F238E27FC236}">
                <a16:creationId xmlns:a16="http://schemas.microsoft.com/office/drawing/2014/main" id="{E857E542-EDA8-45CC-AE69-E7E1C81517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281363"/>
            <a:ext cx="1211263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C2E72AE-0B24-4F79-86C1-35B281AE5DD5}"/>
              </a:ext>
            </a:extLst>
          </p:cNvPr>
          <p:cNvSpPr/>
          <p:nvPr/>
        </p:nvSpPr>
        <p:spPr>
          <a:xfrm>
            <a:off x="71438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кыяр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E5DDB39-71CC-493E-8D03-879EF37EA5F4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куак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241CBB4-6AF5-465A-97CE-C64DE7EC8FB2}"/>
              </a:ext>
            </a:extLst>
          </p:cNvPr>
          <p:cNvSpPr/>
          <p:nvPr/>
        </p:nvSpPr>
        <p:spPr>
          <a:xfrm>
            <a:off x="2214563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чүкеч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D0D9BBC-6987-4B5D-883D-A4D38E397D08}"/>
              </a:ext>
            </a:extLst>
          </p:cNvPr>
          <p:cNvSpPr/>
          <p:nvPr/>
        </p:nvSpPr>
        <p:spPr>
          <a:xfrm>
            <a:off x="4214813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энҗе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9D3CDE7-0715-4461-9116-AAB287260309}"/>
              </a:ext>
            </a:extLst>
          </p:cNvPr>
          <p:cNvSpPr/>
          <p:nvPr/>
        </p:nvSpPr>
        <p:spPr>
          <a:xfrm>
            <a:off x="6143625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тавык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B1D20E5-0152-42F7-B771-EDED4BE57F94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</a:t>
            </a: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31F493E-A56C-4814-B926-442168B5AA68}"/>
              </a:ext>
            </a:extLst>
          </p:cNvPr>
          <p:cNvSpPr/>
          <p:nvPr/>
        </p:nvSpPr>
        <p:spPr>
          <a:xfrm>
            <a:off x="7286625" y="42862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мәк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7B5ACAF-15F9-46AA-B39A-64321FB769FE}"/>
              </a:ext>
            </a:extLst>
          </p:cNvPr>
          <p:cNvSpPr/>
          <p:nvPr/>
        </p:nvSpPr>
        <p:spPr>
          <a:xfrm>
            <a:off x="142875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7885684E-A788-4128-B002-C0813C59B32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882 -0.00717 -0.0316 -0.00324 -0.07431 0 C -0.09132 0.00439 -0.1066 0.0155 -0.12379 0.01989 C -0.13125 0.02567 -0.13872 0.02776 -0.14636 0.03284 C -0.16129 0.04302 -0.17691 0.05158 -0.1915 0.06292 C -0.20712 0.07494 -0.22032 0.09091 -0.23663 0.10155 C -0.2415 0.10802 -0.24688 0.11126 -0.25174 0.11728 C -0.2566 0.12329 -0.26094 0.12977 -0.26563 0.13601 C -0.27466 0.14804 -0.27969 0.16377 -0.2882 0.17603 C -0.2915 0.18089 -0.29636 0.1832 -0.3 0.1876 C -0.3132 0.20402 -0.32709 0.21929 -0.33993 0.23618 C -0.34358 0.24103 -0.34566 0.24774 -0.34844 0.25352 C -0.35643 0.26995 -0.36528 0.28683 -0.37431 0.30187 C -0.38351 0.31737 -0.38976 0.33657 -0.4 0.35091 C -0.40209 0.35808 -0.40625 0.36317 -0.40972 0.36942 C -0.41163 0.37774 -0.41441 0.3863 -0.41736 0.39394 C -0.4191 0.40342 -0.42379 0.4129 -0.42917 0.41961 C -0.43229 0.4328 -0.44445 0.44136 -0.45278 0.4483 C -0.45851 0.44714 -0.45972 0.4483 -0.46354 0.44413 C -0.46476 0.44274 -0.46667 0.43974 -0.46667 0.43974 " pathEditMode="relative" ptsTypes="fffffff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434 -0.01759 -0.0059 -0.03146 -0.01284 -0.04442 C -0.01614 -0.0509 -0.0177 -0.05437 -0.02257 -0.05853 C -0.02743 -0.06871 -0.04062 -0.07842 -0.04947 -0.08166 C -0.05607 -0.09045 -0.06441 -0.09392 -0.07309 -0.09739 C -0.0809 -0.10063 -0.08767 -0.10757 -0.09566 -0.11011 C -0.10329 -0.11636 -0.11458 -0.12029 -0.12361 -0.12168 C -0.13211 -0.12607 -0.14045 -0.12978 -0.14947 -0.13163 C -0.1684 -0.14134 -0.19079 -0.14273 -0.21076 -0.14597 C -0.22725 -0.14851 -0.24288 -0.15291 -0.2592 -0.15453 C -0.28576 -0.16285 -0.24427 -0.15059 -0.28923 -0.15892 C -0.29288 -0.15962 -0.29635 -0.16239 -0.3 -0.16332 C -0.30416 -0.16424 -0.3085 -0.16424 -0.31284 -0.16471 C -0.33125 -0.17003 -0.35052 -0.17141 -0.36875 -0.17766 C -0.3842 -0.18298 -0.39965 -0.18992 -0.4151 -0.19478 C -0.42638 -0.20334 -0.43906 -0.20842 -0.45052 -0.21629 C -0.45277 -0.21791 -0.45468 -0.22045 -0.45694 -0.22207 C -0.46041 -0.22462 -0.46406 -0.22693 -0.4677 -0.22924 C -0.471 -0.23133 -0.47309 -0.23572 -0.47638 -0.2378 C -0.48854 -0.24567 -0.49982 -0.25538 -0.5118 -0.26348 C -0.51614 -0.26626 -0.52066 -0.26857 -0.52465 -0.27204 C -0.53055 -0.27713 -0.53767 -0.28037 -0.54305 -0.28638 C -0.54878 -0.29286 -0.55607 -0.30257 -0.56336 -0.30512 C -0.56753 -0.31021 -0.5717 -0.31136 -0.57638 -0.31506 C -0.58263 -0.31992 -0.58507 -0.32293 -0.59253 -0.32802 C -0.59965 -0.33288 -0.60295 -0.34028 -0.61076 -0.34236 C -0.6151 -0.34629 -0.6217 -0.35416 -0.62691 -0.35809 C -0.62777 -0.35878 -0.62899 -0.35878 -0.63003 -0.35948 C -0.63159 -0.3604 -0.63298 -0.36133 -0.63437 -0.36248 C -0.63836 -0.36595 -0.6427 -0.37174 -0.64722 -0.37382 C -0.64791 -0.37474 -0.64947 -0.3766 -0.64947 -0.3766 " pathEditMode="relative" ptsTypes="ffffffffffffffffffffffffffffff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21 -0.00717 -0.00295 -0.01596 -0.00764 -0.0199 C -0.01354 -0.03239 -0.02673 -0.04927 -0.03663 -0.05575 C -0.04271 -0.06431 -0.05173 -0.06593 -0.0592 -0.07148 C -0.07292 -0.08189 -0.09201 -0.09739 -0.10764 -0.10016 C -0.11788 -0.10502 -0.13611 -0.11682 -0.1441 -0.12607 C -0.14965 -0.13255 -0.15295 -0.14065 -0.15816 -0.14759 C -0.16042 -0.15522 -0.16319 -0.15961 -0.16667 -0.16609 C -0.17309 -0.17812 -0.17673 -0.19269 -0.18281 -0.20472 C -0.18559 -0.22022 -0.1908 -0.23502 -0.19357 -0.25075 C -0.19687 -0.29702 -0.20851 -0.34166 -0.19462 -0.38955 C -0.19167 -0.41939 -0.18628 -0.452 -0.17743 -0.47999 C -0.1776 -0.48208 -0.17969 -0.49619 -0.17969 -0.50128 " pathEditMode="relative" ptsTypes="ffffffffffff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86 -0.00879 -0.00138 -0.01249 -0.00416 -0.02012 C -0.00503 -0.03238 -0.00538 -0.0421 -0.00954 -0.05297 C -0.01128 -0.07101 -0.01093 -0.07356 -0.01493 -0.08744 C -0.01649 -0.11034 -0.01857 -0.13324 -0.02031 -0.15614 C -0.02013 -0.16909 -0.02569 -0.25283 -0.01059 -0.28082 C -0.00954 -0.28984 -0.0092 -0.29239 -0.0052 -0.29956 C -0.00312 -0.30765 -0.00486 -0.30257 0.00122 -0.3139 C 0.00886 -0.32847 0.00035 -0.31668 0.0066 -0.32963 C 0.01285 -0.34282 0.02153 -0.35415 0.02813 -0.36687 C 0.02952 -0.37242 0.03889 -0.38862 0.04306 -0.39255 C 0.04757 -0.39694 0.04671 -0.39394 0.0507 -0.39833 C 0.05625 -0.40458 0.05122 -0.40157 0.05712 -0.40412 C 0.06216 -0.41082 0.06667 -0.41082 0.07327 -0.41406 C 0.0823 -0.41846 0.0875 -0.42378 0.09584 -0.4284 C 0.09914 -0.43025 0.10434 -0.4321 0.10764 -0.43419 C 0.11181 -0.43696 0.11042 -0.43858 0.11615 -0.43997 C 0.12049 -0.4409 0.12483 -0.4409 0.12917 -0.44136 C 0.13907 -0.44575 0.15 -0.4476 0.16025 -0.44992 C 0.16389 -0.45454 0.16945 -0.45501 0.17431 -0.45709 C 0.17535 -0.45755 0.17743 -0.45848 0.17743 -0.45848 C 0.18282 -0.46565 0.17622 -0.45778 0.18282 -0.46287 C 0.1882 -0.46703 0.19271 -0.47397 0.19792 -0.4786 C 0.19931 -0.48138 0.20296 -0.48392 0.20226 -0.48716 C 0.20191 -0.48855 0.20122 -0.49155 0.20122 -0.49155 " pathEditMode="relative" ptsTypes="ffffffffffffffffffffffff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05 -0.01596 -0.00278 -0.03146 -0.00435 -0.04719 C -0.00261 -0.10132 -0.00712 -0.11011 0.00642 -0.14597 C 0.0092 -0.16216 0.02326 -0.18645 0.03333 -0.19616 C 0.0519 -0.23294 0.08315 -0.26024 0.11614 -0.26648 C 0.12604 -0.27481 0.15052 -0.27666 0.16232 -0.27782 C 0.19062 -0.27736 0.21909 -0.27736 0.24739 -0.27643 C 0.26111 -0.27597 0.27447 -0.2688 0.28819 -0.26787 C 0.30173 -0.26695 0.31545 -0.26695 0.32899 -0.26648 C 0.36319 -0.26741 0.37395 -0.26209 0.39791 -0.27204 C 0.40225 -0.27851 0.41059 -0.27874 0.41614 -0.2836 C 0.41684 -0.28499 0.4177 -0.28638 0.41822 -0.288 C 0.41875 -0.28939 0.41944 -0.29216 0.41944 -0.29216 " pathEditMode="relative" ptsTypes="ffffffffffff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0833 C 0.00764 -0.02012 0.01857 -0.04765 0.03264 -0.07333 C 0.03646 -0.08027 0.03993 -0.08721 0.04444 -0.09322 C 0.04878 -0.099 0.05746 -0.11057 0.05746 -0.11034 C 0.0618 -0.12237 0.06909 -0.13231 0.07569 -0.14203 C 0.09184 -0.16585 0.10885 -0.18852 0.12621 -0.21073 C 0.13385 -0.22045 0.13732 -0.23363 0.14548 -0.24242 C 0.14739 -0.25329 0.15364 -0.26046 0.1585 -0.26949 C 0.16232 -0.27666 0.16337 -0.28313 0.16805 -0.28961 C 0.17135 -0.30002 0.17552 -0.30974 0.18107 -0.3183 C 0.18368 -0.32801 0.18732 -0.33564 0.19166 -0.34397 C 0.19375 -0.35207 0.19635 -0.35924 0.1993 -0.36687 C 0.20208 -0.37404 0.20208 -0.3826 0.20469 -0.39 C 0.20555 -0.39856 0.20538 -0.40435 0.20903 -0.41129 C 0.21232 -0.42493 0.21736 -0.43511 0.22413 -0.44575 C 0.22743 -0.45107 0.22778 -0.45362 0.23264 -0.4557 C 0.23576 -0.46009 0.23958 -0.46403 0.24236 -0.46865 C 0.24548 -0.47374 0.24774 -0.48161 0.24982 -0.48739 C 0.25017 -0.4897 0.25069 -0.49618 0.25208 -0.49873 C 0.25295 -0.50034 0.25416 -0.50173 0.25521 -0.50312 C 0.2559 -0.50405 0.25746 -0.5059 0.25746 -0.50566 " pathEditMode="relative" rAng="0" ptsTypes="ffffffffffffffffffff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3" y="-257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1365 C 0.00452 -0.0192 0.00347 -0.0236 0.00643 -0.03077 C 0.00764 -0.03377 0.01077 -0.03933 0.01077 -0.03909 C 0.01407 -0.05297 0.02466 -0.06315 0.03229 -0.0724 C 0.0408 -0.08258 0.03525 -0.07981 0.04306 -0.08235 C 0.05018 -0.08952 0.05764 -0.0923 0.06563 -0.09669 C 0.09011 -0.11034 0.11563 -0.127 0.14202 -0.13255 C 0.18334 -0.15036 0.2658 -0.14088 0.2882 -0.14111 C 0.31146 -0.14365 0.33472 -0.14758 0.35799 -0.14967 C 0.38386 -0.15637 0.40868 -0.15984 0.43525 -0.16123 C 0.44549 -0.16239 0.47934 -0.16308 0.47934 -0.1654 " pathEditMode="relative" rAng="0" ptsTypes="ffffffffff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58" y="-75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-3.43743E-6 C -0.00174 0.00625 0.00069 0.00879 0.00208 0.01573 C 0.00434 0.02707 0.00365 0.03863 0.00851 0.04858 C 0.01042 0.05783 0.01094 0.07449 0.01597 0.08166 C 0.01736 0.08883 0.01753 0.0967 0.02031 0.10317 C 0.0224 0.10803 0.02674 0.11751 0.02674 0.11775 C 0.02778 0.12561 0.02813 0.12746 0.03212 0.13324 C 0.0342 0.14227 0.03507 0.14874 0.03854 0.15615 C 0.03889 0.15846 0.03906 0.161 0.03976 0.16332 C 0.0408 0.16632 0.04392 0.17187 0.04392 0.17211 C 0.04774 0.18992 0.05538 0.20727 0.06007 0.22485 C 0.0625 0.2341 0.06458 0.24358 0.06649 0.25353 C 0.06823 0.26186 0.06823 0.26995 0.07188 0.27782 C 0.07587 0.30072 0.08316 0.32108 0.09132 0.34236 C 0.09167 0.34467 0.09149 0.34837 0.09236 0.35092 C 0.09306 0.35277 0.09497 0.35346 0.09566 0.35531 C 0.09705 0.35901 0.09653 0.3641 0.09774 0.36803 C 0.10122 0.37914 0.10451 0.39024 0.10851 0.40111 C 0.11389 0.41546 0.1066 0.39649 0.11389 0.41546 C 0.1151 0.41846 0.11823 0.42401 0.11823 0.42425 C 0.12135 0.43743 0.12778 0.449 0.13438 0.45987 C 0.13733 0.46473 0.13681 0.46704 0.14184 0.46704 " pathEditMode="relative" rAng="0" ptsTypes="fffffffffffffffffffff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7" y="23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665A321B-89DB-4BEC-9AF1-C8191D59AFAF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FE736B3-37A2-453F-B854-2ACACFE93261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25DCFFD4-F6D5-47E4-8025-4FB71649D603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823FC9A4-9E61-4D81-A6CD-F7ED5693AB0B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A0D12D9-A6D1-4DEE-9426-328D1EC3F2F3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F345645-8285-45C2-A40B-5EE024D4E4F2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36536999-23E2-4E9C-82BE-A41CB0F3FB86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B6E07BE-9D49-4BDF-92DA-62D1B5536123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62DD8B7-D550-4C5A-A7FB-5B588960F20B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523" name="Прямоугольник 2">
            <a:extLst>
              <a:ext uri="{FF2B5EF4-FFF2-40B4-BE49-F238E27FC236}">
                <a16:creationId xmlns:a16="http://schemas.microsoft.com/office/drawing/2014/main" id="{A84322CB-233C-4E70-A2D5-524130949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64524" name="Рисунок 27" descr="мясо.jpg">
            <a:extLst>
              <a:ext uri="{FF2B5EF4-FFF2-40B4-BE49-F238E27FC236}">
                <a16:creationId xmlns:a16="http://schemas.microsoft.com/office/drawing/2014/main" id="{C297C805-ECAF-4A09-8E94-D44E671F8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785938"/>
            <a:ext cx="1368425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5" name="Рисунок 29" descr="подарок1.jpg">
            <a:extLst>
              <a:ext uri="{FF2B5EF4-FFF2-40B4-BE49-F238E27FC236}">
                <a16:creationId xmlns:a16="http://schemas.microsoft.com/office/drawing/2014/main" id="{05EDF40D-8903-4509-A9C1-75C9A4FAF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736725"/>
            <a:ext cx="1285875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6" name="Рисунок 30" descr="птица.jpg">
            <a:extLst>
              <a:ext uri="{FF2B5EF4-FFF2-40B4-BE49-F238E27FC236}">
                <a16:creationId xmlns:a16="http://schemas.microsoft.com/office/drawing/2014/main" id="{5E875E0F-8C36-4CAC-ADC6-31AE7F1F97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429000"/>
            <a:ext cx="130968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7" name="Рисунок 40" descr="роза.jpg">
            <a:extLst>
              <a:ext uri="{FF2B5EF4-FFF2-40B4-BE49-F238E27FC236}">
                <a16:creationId xmlns:a16="http://schemas.microsoft.com/office/drawing/2014/main" id="{28B8C28E-2E9B-4122-A339-AAE1580161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263900"/>
            <a:ext cx="121443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8" name="Рисунок 41" descr="рыбка3.jpg">
            <a:extLst>
              <a:ext uri="{FF2B5EF4-FFF2-40B4-BE49-F238E27FC236}">
                <a16:creationId xmlns:a16="http://schemas.microsoft.com/office/drawing/2014/main" id="{0DA957C7-0BD6-44CA-A6D7-9690A3C34B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787525"/>
            <a:ext cx="128587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9" name="Рисунок 42" descr="РЯБИНА.jpg">
            <a:extLst>
              <a:ext uri="{FF2B5EF4-FFF2-40B4-BE49-F238E27FC236}">
                <a16:creationId xmlns:a16="http://schemas.microsoft.com/office/drawing/2014/main" id="{97F71174-61D0-417B-AA1D-12189A9A90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379788"/>
            <a:ext cx="1071562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30" name="Рисунок 43" descr="сани.jpg">
            <a:extLst>
              <a:ext uri="{FF2B5EF4-FFF2-40B4-BE49-F238E27FC236}">
                <a16:creationId xmlns:a16="http://schemas.microsoft.com/office/drawing/2014/main" id="{F73790A1-8B6E-4DE8-8A62-72D21CFA8B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3429000"/>
            <a:ext cx="1397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31" name="Рисунок 44" descr="свеча.jpg">
            <a:extLst>
              <a:ext uri="{FF2B5EF4-FFF2-40B4-BE49-F238E27FC236}">
                <a16:creationId xmlns:a16="http://schemas.microsoft.com/office/drawing/2014/main" id="{C84C374F-57C3-47D0-B835-30AD93A1C6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892300"/>
            <a:ext cx="1071563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9E873B9-E8E7-4BD5-95A8-CB369D1E3428}"/>
              </a:ext>
            </a:extLst>
          </p:cNvPr>
          <p:cNvSpPr/>
          <p:nvPr/>
        </p:nvSpPr>
        <p:spPr>
          <a:xfrm>
            <a:off x="71438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роза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2F11774-D230-48E2-9B68-E6EFFF74CEE0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2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балык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1988978-ACEE-41CC-BF7B-2A2BE35E5E86}"/>
              </a:ext>
            </a:extLst>
          </p:cNvPr>
          <p:cNvSpPr/>
          <p:nvPr/>
        </p:nvSpPr>
        <p:spPr>
          <a:xfrm>
            <a:off x="2214563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миләш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4C6CF73-6A9B-424B-9910-F1E17191BCFE}"/>
              </a:ext>
            </a:extLst>
          </p:cNvPr>
          <p:cNvSpPr/>
          <p:nvPr/>
        </p:nvSpPr>
        <p:spPr>
          <a:xfrm>
            <a:off x="4214813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шәм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D93E81C-F982-48A7-A0B3-5BCFCF71F25F}"/>
              </a:ext>
            </a:extLst>
          </p:cNvPr>
          <p:cNvSpPr/>
          <p:nvPr/>
        </p:nvSpPr>
        <p:spPr>
          <a:xfrm>
            <a:off x="6143625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бүләк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CFDB6EC-59DC-42A5-AABF-24D613189F09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чана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1EBC71A-975C-4942-A835-F7498E08400C}"/>
              </a:ext>
            </a:extLst>
          </p:cNvPr>
          <p:cNvSpPr/>
          <p:nvPr/>
        </p:nvSpPr>
        <p:spPr>
          <a:xfrm>
            <a:off x="7286625" y="42862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0776A12-0B0C-499F-A04D-BE3A7B512894}"/>
              </a:ext>
            </a:extLst>
          </p:cNvPr>
          <p:cNvSpPr/>
          <p:nvPr/>
        </p:nvSpPr>
        <p:spPr>
          <a:xfrm>
            <a:off x="142875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кош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ADFB0778-EA79-4E21-AF39-22F73706F3F6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882 -0.00717 -0.0316 -0.00324 -0.07431 0 C -0.09132 0.00439 -0.1066 0.0155 -0.12379 0.01989 C -0.13125 0.02567 -0.13872 0.02776 -0.14636 0.03284 C -0.16129 0.04302 -0.17691 0.05158 -0.1915 0.06292 C -0.20712 0.07494 -0.22032 0.09091 -0.23663 0.10155 C -0.2415 0.10802 -0.24688 0.11126 -0.25174 0.11728 C -0.2566 0.12329 -0.26094 0.12977 -0.26563 0.13601 C -0.27466 0.14804 -0.27969 0.16377 -0.2882 0.17603 C -0.2915 0.18089 -0.29636 0.1832 -0.3 0.1876 C -0.3132 0.20402 -0.32709 0.21929 -0.33993 0.23618 C -0.34358 0.24103 -0.34566 0.24774 -0.34844 0.25352 C -0.35643 0.26995 -0.36528 0.28683 -0.37431 0.30187 C -0.38351 0.31737 -0.38976 0.33657 -0.4 0.35091 C -0.40209 0.35808 -0.40625 0.36317 -0.40972 0.36942 C -0.41163 0.37774 -0.41441 0.3863 -0.41736 0.39394 C -0.4191 0.40342 -0.42379 0.4129 -0.42917 0.41961 C -0.43229 0.4328 -0.44445 0.44136 -0.45278 0.4483 C -0.45851 0.44714 -0.45972 0.4483 -0.46354 0.44413 C -0.46476 0.44274 -0.46667 0.43974 -0.46667 0.43974 " pathEditMode="relative" ptsTypes="fffffff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434 -0.01759 -0.0059 -0.03146 -0.01284 -0.04442 C -0.01614 -0.0509 -0.0177 -0.05437 -0.02257 -0.05853 C -0.02743 -0.06871 -0.04062 -0.07842 -0.04947 -0.08166 C -0.05607 -0.09045 -0.06441 -0.09392 -0.07309 -0.09739 C -0.0809 -0.10063 -0.08767 -0.10757 -0.09566 -0.11011 C -0.10329 -0.11636 -0.11458 -0.12029 -0.12361 -0.12168 C -0.13211 -0.12607 -0.14045 -0.12978 -0.14947 -0.13163 C -0.1684 -0.14134 -0.19079 -0.14273 -0.21076 -0.14597 C -0.22725 -0.14851 -0.24288 -0.15291 -0.2592 -0.15453 C -0.28576 -0.16285 -0.24427 -0.15059 -0.28923 -0.15892 C -0.29288 -0.15962 -0.29635 -0.16239 -0.3 -0.16332 C -0.30416 -0.16424 -0.3085 -0.16424 -0.31284 -0.16471 C -0.33125 -0.17003 -0.35052 -0.17141 -0.36875 -0.17766 C -0.3842 -0.18298 -0.39965 -0.18992 -0.4151 -0.19478 C -0.42638 -0.20334 -0.43906 -0.20842 -0.45052 -0.21629 C -0.45277 -0.21791 -0.45468 -0.22045 -0.45694 -0.22207 C -0.46041 -0.22462 -0.46406 -0.22693 -0.4677 -0.22924 C -0.471 -0.23133 -0.47309 -0.23572 -0.47638 -0.2378 C -0.48854 -0.24567 -0.49982 -0.25538 -0.5118 -0.26348 C -0.51614 -0.26626 -0.52066 -0.26857 -0.52465 -0.27204 C -0.53055 -0.27713 -0.53767 -0.28037 -0.54305 -0.28638 C -0.54878 -0.29286 -0.55607 -0.30257 -0.56336 -0.30512 C -0.56753 -0.31021 -0.5717 -0.31136 -0.57638 -0.31506 C -0.58263 -0.31992 -0.58507 -0.32293 -0.59253 -0.32802 C -0.59965 -0.33288 -0.60295 -0.34028 -0.61076 -0.34236 C -0.6151 -0.34629 -0.6217 -0.35416 -0.62691 -0.35809 C -0.62777 -0.35878 -0.62899 -0.35878 -0.63003 -0.35948 C -0.63159 -0.3604 -0.63298 -0.36133 -0.63437 -0.36248 C -0.63836 -0.36595 -0.6427 -0.37174 -0.64722 -0.37382 C -0.64791 -0.37474 -0.64947 -0.3766 -0.64947 -0.3766 " pathEditMode="relative" ptsTypes="ffffffffffffffffffffffffffffff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21 -0.00717 -0.00295 -0.01596 -0.00764 -0.0199 C -0.01354 -0.03239 -0.02673 -0.04927 -0.03663 -0.05575 C -0.04271 -0.06431 -0.05173 -0.06593 -0.0592 -0.07148 C -0.07292 -0.08189 -0.09201 -0.09739 -0.10764 -0.10016 C -0.11788 -0.10502 -0.13611 -0.11682 -0.1441 -0.12607 C -0.14965 -0.13255 -0.15295 -0.14065 -0.15816 -0.14759 C -0.16042 -0.15522 -0.16319 -0.15961 -0.16667 -0.16609 C -0.17309 -0.17812 -0.17673 -0.19269 -0.18281 -0.20472 C -0.18559 -0.22022 -0.1908 -0.23502 -0.19357 -0.25075 C -0.19687 -0.29702 -0.20851 -0.34166 -0.19462 -0.38955 C -0.19167 -0.41939 -0.18628 -0.452 -0.17743 -0.47999 C -0.1776 -0.48208 -0.17969 -0.49619 -0.17969 -0.50128 " pathEditMode="relative" ptsTypes="ffffffffffff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86 -0.00879 -0.00138 -0.01249 -0.00416 -0.02012 C -0.00503 -0.03238 -0.00538 -0.0421 -0.00954 -0.05297 C -0.01128 -0.07101 -0.01093 -0.07356 -0.01493 -0.08744 C -0.01649 -0.11034 -0.01857 -0.13324 -0.02031 -0.15614 C -0.02013 -0.16909 -0.02569 -0.25283 -0.01059 -0.28082 C -0.00954 -0.28984 -0.0092 -0.29239 -0.0052 -0.29956 C -0.00312 -0.30765 -0.00486 -0.30257 0.00122 -0.3139 C 0.00886 -0.32847 0.00035 -0.31668 0.0066 -0.32963 C 0.01285 -0.34282 0.02153 -0.35415 0.02813 -0.36687 C 0.02952 -0.37242 0.03889 -0.38862 0.04306 -0.39255 C 0.04757 -0.39694 0.04671 -0.39394 0.0507 -0.39833 C 0.05625 -0.40458 0.05122 -0.40157 0.05712 -0.40412 C 0.06216 -0.41082 0.06667 -0.41082 0.07327 -0.41406 C 0.0823 -0.41846 0.0875 -0.42378 0.09584 -0.4284 C 0.09914 -0.43025 0.10434 -0.4321 0.10764 -0.43419 C 0.11181 -0.43696 0.11042 -0.43858 0.11615 -0.43997 C 0.12049 -0.4409 0.12483 -0.4409 0.12917 -0.44136 C 0.13907 -0.44575 0.15 -0.4476 0.16025 -0.44992 C 0.16389 -0.45454 0.16945 -0.45501 0.17431 -0.45709 C 0.17535 -0.45755 0.17743 -0.45848 0.17743 -0.45848 C 0.18282 -0.46565 0.17622 -0.45778 0.18282 -0.46287 C 0.1882 -0.46703 0.19271 -0.47397 0.19792 -0.4786 C 0.19931 -0.48138 0.20296 -0.48392 0.20226 -0.48716 C 0.20191 -0.48855 0.20122 -0.49155 0.20122 -0.49155 " pathEditMode="relative" ptsTypes="ffffffffffffffffffffffff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05 -0.01596 -0.00278 -0.03146 -0.00435 -0.04719 C -0.00261 -0.10132 -0.00712 -0.11011 0.00642 -0.14597 C 0.0092 -0.16216 0.02326 -0.18645 0.03333 -0.19616 C 0.0519 -0.23294 0.08315 -0.26024 0.11614 -0.26648 C 0.12604 -0.27481 0.15052 -0.27666 0.16232 -0.27782 C 0.19062 -0.27736 0.21909 -0.27736 0.24739 -0.27643 C 0.26111 -0.27597 0.27447 -0.2688 0.28819 -0.26787 C 0.30173 -0.26695 0.31545 -0.26695 0.32899 -0.26648 C 0.36319 -0.26741 0.37395 -0.26209 0.39791 -0.27204 C 0.40225 -0.27851 0.41059 -0.27874 0.41614 -0.2836 C 0.41684 -0.28499 0.4177 -0.28638 0.41822 -0.288 C 0.41875 -0.28939 0.41944 -0.29216 0.41944 -0.29216 " pathEditMode="relative" ptsTypes="ffffffffffff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0833 C 0.00764 -0.02012 0.01857 -0.04765 0.03264 -0.07333 C 0.03646 -0.08027 0.03993 -0.08721 0.04444 -0.09322 C 0.04878 -0.099 0.05746 -0.11057 0.05746 -0.11034 C 0.0618 -0.12237 0.06909 -0.13231 0.07569 -0.14203 C 0.09184 -0.16585 0.10885 -0.18852 0.12621 -0.21073 C 0.13385 -0.22045 0.13732 -0.23363 0.14548 -0.24242 C 0.14739 -0.25329 0.15364 -0.26046 0.1585 -0.26949 C 0.16232 -0.27666 0.16337 -0.28313 0.16805 -0.28961 C 0.17135 -0.30002 0.17552 -0.30974 0.18107 -0.3183 C 0.18368 -0.32801 0.18732 -0.33564 0.19166 -0.34397 C 0.19375 -0.35207 0.19635 -0.35924 0.1993 -0.36687 C 0.20208 -0.37404 0.20208 -0.3826 0.20469 -0.39 C 0.20555 -0.39856 0.20538 -0.40435 0.20903 -0.41129 C 0.21232 -0.42493 0.21736 -0.43511 0.22413 -0.44575 C 0.22743 -0.45107 0.22778 -0.45362 0.23264 -0.4557 C 0.23576 -0.46009 0.23958 -0.46403 0.24236 -0.46865 C 0.24548 -0.47374 0.24774 -0.48161 0.24982 -0.48739 C 0.25017 -0.4897 0.25069 -0.49618 0.25208 -0.49873 C 0.25295 -0.50034 0.25416 -0.50173 0.25521 -0.50312 C 0.2559 -0.50405 0.25746 -0.5059 0.25746 -0.50566 " pathEditMode="relative" rAng="0" ptsTypes="ffffffffffffffffffff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3" y="-257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1365 C 0.00452 -0.0192 0.00347 -0.0236 0.00643 -0.03077 C 0.00764 -0.03377 0.01077 -0.03933 0.01077 -0.03909 C 0.01407 -0.05297 0.02466 -0.06315 0.03229 -0.0724 C 0.0408 -0.08258 0.03525 -0.07981 0.04306 -0.08235 C 0.05018 -0.08952 0.05764 -0.0923 0.06563 -0.09669 C 0.09011 -0.11034 0.11563 -0.127 0.14202 -0.13255 C 0.18334 -0.15036 0.2658 -0.14088 0.2882 -0.14111 C 0.31146 -0.14365 0.33472 -0.14758 0.35799 -0.14967 C 0.38386 -0.15637 0.40868 -0.15984 0.43525 -0.16123 C 0.44549 -0.16239 0.47934 -0.16308 0.47934 -0.1654 " pathEditMode="relative" rAng="0" ptsTypes="ffffffffff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58" y="-75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-3.43743E-6 C -0.00174 0.00625 0.00069 0.00879 0.00208 0.01573 C 0.00434 0.02707 0.00365 0.03863 0.00851 0.04858 C 0.01042 0.05783 0.01094 0.07449 0.01597 0.08166 C 0.01736 0.08883 0.01753 0.0967 0.02031 0.10317 C 0.0224 0.10803 0.02674 0.11751 0.02674 0.11775 C 0.02778 0.12561 0.02813 0.12746 0.03212 0.13324 C 0.0342 0.14227 0.03507 0.14874 0.03854 0.15615 C 0.03889 0.15846 0.03906 0.161 0.03976 0.16332 C 0.0408 0.16632 0.04392 0.17187 0.04392 0.17211 C 0.04774 0.18992 0.05538 0.20727 0.06007 0.22485 C 0.0625 0.2341 0.06458 0.24358 0.06649 0.25353 C 0.06823 0.26186 0.06823 0.26995 0.07188 0.27782 C 0.07587 0.30072 0.08316 0.32108 0.09132 0.34236 C 0.09167 0.34467 0.09149 0.34837 0.09236 0.35092 C 0.09306 0.35277 0.09497 0.35346 0.09566 0.35531 C 0.09705 0.35901 0.09653 0.3641 0.09774 0.36803 C 0.10122 0.37914 0.10451 0.39024 0.10851 0.40111 C 0.11389 0.41546 0.1066 0.39649 0.11389 0.41546 C 0.1151 0.41846 0.11823 0.42401 0.11823 0.42425 C 0.12135 0.43743 0.12778 0.449 0.13438 0.45987 C 0.13733 0.46473 0.13681 0.46704 0.14184 0.46704 " pathEditMode="relative" rAng="0" ptsTypes="fffffffffffffffffffff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7" y="23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75EFDD5-B182-4FC3-B664-9D983DCD1CF1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457D1628-8863-4102-AA03-855F89D8142D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4211188-FC8D-4167-9855-314FB0F59236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4F357878-3C07-46F5-ABA4-E76C170A0FA0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14815F59-8305-4843-AB21-E9B0B9813FF0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F865A81-E12A-4640-8324-05DCC9C56556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D44A418E-6FC5-449A-AE1C-709079F06F10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B2301551-B62E-4EE3-802F-F698D2596EA0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63F3661-2E2E-4F4C-8D4B-85050E3AB34C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547" name="Прямоугольник 2">
            <a:extLst>
              <a:ext uri="{FF2B5EF4-FFF2-40B4-BE49-F238E27FC236}">
                <a16:creationId xmlns:a16="http://schemas.microsoft.com/office/drawing/2014/main" id="{FF18779D-A735-416D-9AFF-29F694E07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65548" name="Рисунок 28" descr="зебра.jpg">
            <a:extLst>
              <a:ext uri="{FF2B5EF4-FFF2-40B4-BE49-F238E27FC236}">
                <a16:creationId xmlns:a16="http://schemas.microsoft.com/office/drawing/2014/main" id="{9313E2D0-E8B9-44BA-97E6-AAC225B55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785938"/>
            <a:ext cx="121443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9" name="Рисунок 39" descr="кайчы.jpg">
            <a:extLst>
              <a:ext uri="{FF2B5EF4-FFF2-40B4-BE49-F238E27FC236}">
                <a16:creationId xmlns:a16="http://schemas.microsoft.com/office/drawing/2014/main" id="{41DC9BE8-5A12-44C1-A2F0-6EA39DD72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785938"/>
            <a:ext cx="1214438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0" name="Рисунок 45" descr="колос.jpg">
            <a:extLst>
              <a:ext uri="{FF2B5EF4-FFF2-40B4-BE49-F238E27FC236}">
                <a16:creationId xmlns:a16="http://schemas.microsoft.com/office/drawing/2014/main" id="{2E682840-0B23-4FAE-ACB9-1320D1A0F4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85938"/>
            <a:ext cx="1357313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1" name="Рисунок 47" descr="жираф.jpg">
            <a:extLst>
              <a:ext uri="{FF2B5EF4-FFF2-40B4-BE49-F238E27FC236}">
                <a16:creationId xmlns:a16="http://schemas.microsoft.com/office/drawing/2014/main" id="{6BAD38E3-DA18-4D07-82A0-377A8272EF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3429000"/>
            <a:ext cx="128587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2" name="Рисунок 48" descr="забор.jpg">
            <a:extLst>
              <a:ext uri="{FF2B5EF4-FFF2-40B4-BE49-F238E27FC236}">
                <a16:creationId xmlns:a16="http://schemas.microsoft.com/office/drawing/2014/main" id="{07C3D475-D3B9-4BBB-98EB-CBDFDC2774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3429000"/>
            <a:ext cx="10922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3" name="Рисунок 49" descr="звёзды.gif">
            <a:extLst>
              <a:ext uri="{FF2B5EF4-FFF2-40B4-BE49-F238E27FC236}">
                <a16:creationId xmlns:a16="http://schemas.microsoft.com/office/drawing/2014/main" id="{FF81D19B-2DF7-47FC-A7D7-A3FC60B728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357563"/>
            <a:ext cx="1285875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4" name="Рисунок 50" descr="корова3.jpg">
            <a:extLst>
              <a:ext uri="{FF2B5EF4-FFF2-40B4-BE49-F238E27FC236}">
                <a16:creationId xmlns:a16="http://schemas.microsoft.com/office/drawing/2014/main" id="{C81A2BEE-C67D-43C8-B90D-42204020DB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2000250"/>
            <a:ext cx="1019175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55" name="Рисунок 51" descr="лодка2.jpg">
            <a:extLst>
              <a:ext uri="{FF2B5EF4-FFF2-40B4-BE49-F238E27FC236}">
                <a16:creationId xmlns:a16="http://schemas.microsoft.com/office/drawing/2014/main" id="{BFA3C3BB-BBF8-4EA1-9FA0-88E8FCBA10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357563"/>
            <a:ext cx="13668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6C49495-EAAB-41A1-BBD2-1C14B4320D43}"/>
              </a:ext>
            </a:extLst>
          </p:cNvPr>
          <p:cNvSpPr/>
          <p:nvPr/>
        </p:nvSpPr>
        <p:spPr>
          <a:xfrm>
            <a:off x="71438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койма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13C337A-3B2C-470C-A373-A29BAD8B2825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кайчы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5E276FD-00D4-4533-8B87-A22E9BA6D97A}"/>
              </a:ext>
            </a:extLst>
          </p:cNvPr>
          <p:cNvSpPr/>
          <p:nvPr/>
        </p:nvSpPr>
        <p:spPr>
          <a:xfrm>
            <a:off x="2214563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көймә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AB9E6E5-45CF-49FB-8BC8-689D246AB012}"/>
              </a:ext>
            </a:extLst>
          </p:cNvPr>
          <p:cNvSpPr/>
          <p:nvPr/>
        </p:nvSpPr>
        <p:spPr>
          <a:xfrm>
            <a:off x="4214813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сыер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4E85B8E-A2E6-4340-ADCF-48C418C4C669}"/>
              </a:ext>
            </a:extLst>
          </p:cNvPr>
          <p:cNvSpPr/>
          <p:nvPr/>
        </p:nvSpPr>
        <p:spPr>
          <a:xfrm>
            <a:off x="6143625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арыш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7EEF2EE-9A52-49D1-8A6F-BF606CA92022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жираф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7F11DD5-D33C-4E52-AC32-A5923275EFC7}"/>
              </a:ext>
            </a:extLst>
          </p:cNvPr>
          <p:cNvSpPr/>
          <p:nvPr/>
        </p:nvSpPr>
        <p:spPr>
          <a:xfrm>
            <a:off x="7286625" y="42862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зебра</a:t>
            </a:r>
            <a:endParaRPr lang="ru-RU" sz="4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7426BDB-B19F-46E6-9C0F-388A5BEB3541}"/>
              </a:ext>
            </a:extLst>
          </p:cNvPr>
          <p:cNvSpPr/>
          <p:nvPr/>
        </p:nvSpPr>
        <p:spPr>
          <a:xfrm>
            <a:off x="142875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күк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8979240F-BA0E-44B1-AB7E-F8C54B5A9D54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882 -0.00717 -0.0316 -0.00324 -0.07431 0 C -0.09132 0.00439 -0.1066 0.0155 -0.12379 0.01989 C -0.13125 0.02567 -0.13872 0.02776 -0.14636 0.03284 C -0.16129 0.04302 -0.17691 0.05158 -0.1915 0.06292 C -0.20712 0.07494 -0.22032 0.09091 -0.23663 0.10155 C -0.2415 0.10802 -0.24688 0.11126 -0.25174 0.11728 C -0.2566 0.12329 -0.26094 0.12977 -0.26563 0.13601 C -0.27466 0.14804 -0.27969 0.16377 -0.2882 0.17603 C -0.2915 0.18089 -0.29636 0.1832 -0.3 0.1876 C -0.3132 0.20402 -0.32709 0.21929 -0.33993 0.23618 C -0.34358 0.24103 -0.34566 0.24774 -0.34844 0.25352 C -0.35643 0.26995 -0.36528 0.28683 -0.37431 0.30187 C -0.38351 0.31737 -0.38976 0.33657 -0.4 0.35091 C -0.40209 0.35808 -0.40625 0.36317 -0.40972 0.36942 C -0.41163 0.37774 -0.41441 0.3863 -0.41736 0.39394 C -0.4191 0.40342 -0.42379 0.4129 -0.42917 0.41961 C -0.43229 0.4328 -0.44445 0.44136 -0.45278 0.4483 C -0.45851 0.44714 -0.45972 0.4483 -0.46354 0.44413 C -0.46476 0.44274 -0.46667 0.43974 -0.46667 0.43974 " pathEditMode="relative" ptsTypes="fffffff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434 -0.01759 -0.0059 -0.03146 -0.01284 -0.04442 C -0.01614 -0.0509 -0.0177 -0.05437 -0.02257 -0.05853 C -0.02743 -0.06871 -0.04062 -0.07842 -0.04947 -0.08166 C -0.05607 -0.09045 -0.06441 -0.09392 -0.07309 -0.09739 C -0.0809 -0.10063 -0.08767 -0.10757 -0.09566 -0.11011 C -0.10329 -0.11636 -0.11458 -0.12029 -0.12361 -0.12168 C -0.13211 -0.12607 -0.14045 -0.12978 -0.14947 -0.13163 C -0.1684 -0.14134 -0.19079 -0.14273 -0.21076 -0.14597 C -0.22725 -0.14851 -0.24288 -0.15291 -0.2592 -0.15453 C -0.28576 -0.16285 -0.24427 -0.15059 -0.28923 -0.15892 C -0.29288 -0.15962 -0.29635 -0.16239 -0.3 -0.16332 C -0.30416 -0.16424 -0.3085 -0.16424 -0.31284 -0.16471 C -0.33125 -0.17003 -0.35052 -0.17141 -0.36875 -0.17766 C -0.3842 -0.18298 -0.39965 -0.18992 -0.4151 -0.19478 C -0.42638 -0.20334 -0.43906 -0.20842 -0.45052 -0.21629 C -0.45277 -0.21791 -0.45468 -0.22045 -0.45694 -0.22207 C -0.46041 -0.22462 -0.46406 -0.22693 -0.4677 -0.22924 C -0.471 -0.23133 -0.47309 -0.23572 -0.47638 -0.2378 C -0.48854 -0.24567 -0.49982 -0.25538 -0.5118 -0.26348 C -0.51614 -0.26626 -0.52066 -0.26857 -0.52465 -0.27204 C -0.53055 -0.27713 -0.53767 -0.28037 -0.54305 -0.28638 C -0.54878 -0.29286 -0.55607 -0.30257 -0.56336 -0.30512 C -0.56753 -0.31021 -0.5717 -0.31136 -0.57638 -0.31506 C -0.58263 -0.31992 -0.58507 -0.32293 -0.59253 -0.32802 C -0.59965 -0.33288 -0.60295 -0.34028 -0.61076 -0.34236 C -0.6151 -0.34629 -0.6217 -0.35416 -0.62691 -0.35809 C -0.62777 -0.35878 -0.62899 -0.35878 -0.63003 -0.35948 C -0.63159 -0.3604 -0.63298 -0.36133 -0.63437 -0.36248 C -0.63836 -0.36595 -0.6427 -0.37174 -0.64722 -0.37382 C -0.64791 -0.37474 -0.64947 -0.3766 -0.64947 -0.3766 " pathEditMode="relative" ptsTypes="ffffffffffffffffffffffffffffff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21 -0.00717 -0.00295 -0.01596 -0.00764 -0.0199 C -0.01354 -0.03239 -0.02673 -0.04927 -0.03663 -0.05575 C -0.04271 -0.06431 -0.05173 -0.06593 -0.0592 -0.07148 C -0.07292 -0.08189 -0.09201 -0.09739 -0.10764 -0.10016 C -0.11788 -0.10502 -0.13611 -0.11682 -0.1441 -0.12607 C -0.14965 -0.13255 -0.15295 -0.14065 -0.15816 -0.14759 C -0.16042 -0.15522 -0.16319 -0.15961 -0.16667 -0.16609 C -0.17309 -0.17812 -0.17673 -0.19269 -0.18281 -0.20472 C -0.18559 -0.22022 -0.1908 -0.23502 -0.19357 -0.25075 C -0.19687 -0.29702 -0.20851 -0.34166 -0.19462 -0.38955 C -0.19167 -0.41939 -0.18628 -0.452 -0.17743 -0.47999 C -0.1776 -0.48208 -0.17969 -0.49619 -0.17969 -0.50128 " pathEditMode="relative" ptsTypes="ffffffffffff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86 -0.00879 -0.00138 -0.01249 -0.00416 -0.02012 C -0.00503 -0.03238 -0.00538 -0.0421 -0.00954 -0.05297 C -0.01128 -0.07101 -0.01093 -0.07356 -0.01493 -0.08744 C -0.01649 -0.11034 -0.01857 -0.13324 -0.02031 -0.15614 C -0.02013 -0.16909 -0.02569 -0.25283 -0.01059 -0.28082 C -0.00954 -0.28984 -0.0092 -0.29239 -0.0052 -0.29956 C -0.00312 -0.30765 -0.00486 -0.30257 0.00122 -0.3139 C 0.00886 -0.32847 0.00035 -0.31668 0.0066 -0.32963 C 0.01285 -0.34282 0.02153 -0.35415 0.02813 -0.36687 C 0.02952 -0.37242 0.03889 -0.38862 0.04306 -0.39255 C 0.04757 -0.39694 0.04671 -0.39394 0.0507 -0.39833 C 0.05625 -0.40458 0.05122 -0.40157 0.05712 -0.40412 C 0.06216 -0.41082 0.06667 -0.41082 0.07327 -0.41406 C 0.0823 -0.41846 0.0875 -0.42378 0.09584 -0.4284 C 0.09914 -0.43025 0.10434 -0.4321 0.10764 -0.43419 C 0.11181 -0.43696 0.11042 -0.43858 0.11615 -0.43997 C 0.12049 -0.4409 0.12483 -0.4409 0.12917 -0.44136 C 0.13907 -0.44575 0.15 -0.4476 0.16025 -0.44992 C 0.16389 -0.45454 0.16945 -0.45501 0.17431 -0.45709 C 0.17535 -0.45755 0.17743 -0.45848 0.17743 -0.45848 C 0.18282 -0.46565 0.17622 -0.45778 0.18282 -0.46287 C 0.1882 -0.46703 0.19271 -0.47397 0.19792 -0.4786 C 0.19931 -0.48138 0.20296 -0.48392 0.20226 -0.48716 C 0.20191 -0.48855 0.20122 -0.49155 0.20122 -0.49155 " pathEditMode="relative" ptsTypes="ffffffffffffffffffffffff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05 -0.01596 -0.00278 -0.03146 -0.00435 -0.04719 C -0.00261 -0.10132 -0.00712 -0.11011 0.00642 -0.14597 C 0.0092 -0.16216 0.02326 -0.18645 0.03333 -0.19616 C 0.0519 -0.23294 0.08315 -0.26024 0.11614 -0.26648 C 0.12604 -0.27481 0.15052 -0.27666 0.16232 -0.27782 C 0.19062 -0.27736 0.21909 -0.27736 0.24739 -0.27643 C 0.26111 -0.27597 0.27447 -0.2688 0.28819 -0.26787 C 0.30173 -0.26695 0.31545 -0.26695 0.32899 -0.26648 C 0.36319 -0.26741 0.37395 -0.26209 0.39791 -0.27204 C 0.40225 -0.27851 0.41059 -0.27874 0.41614 -0.2836 C 0.41684 -0.28499 0.4177 -0.28638 0.41822 -0.288 C 0.41875 -0.28939 0.41944 -0.29216 0.41944 -0.29216 " pathEditMode="relative" ptsTypes="ffffffffffff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0833 C 0.00764 -0.02012 0.01857 -0.04765 0.03264 -0.07333 C 0.03646 -0.08027 0.03993 -0.08721 0.04444 -0.09322 C 0.04878 -0.099 0.05746 -0.11057 0.05746 -0.11034 C 0.0618 -0.12237 0.06909 -0.13231 0.07569 -0.14203 C 0.09184 -0.16585 0.10885 -0.18852 0.12621 -0.21073 C 0.13385 -0.22045 0.13732 -0.23363 0.14548 -0.24242 C 0.14739 -0.25329 0.15364 -0.26046 0.1585 -0.26949 C 0.16232 -0.27666 0.16337 -0.28313 0.16805 -0.28961 C 0.17135 -0.30002 0.17552 -0.30974 0.18107 -0.3183 C 0.18368 -0.32801 0.18732 -0.33564 0.19166 -0.34397 C 0.19375 -0.35207 0.19635 -0.35924 0.1993 -0.36687 C 0.20208 -0.37404 0.20208 -0.3826 0.20469 -0.39 C 0.20555 -0.39856 0.20538 -0.40435 0.20903 -0.41129 C 0.21232 -0.42493 0.21736 -0.43511 0.22413 -0.44575 C 0.22743 -0.45107 0.22778 -0.45362 0.23264 -0.4557 C 0.23576 -0.46009 0.23958 -0.46403 0.24236 -0.46865 C 0.24548 -0.47374 0.24774 -0.48161 0.24982 -0.48739 C 0.25017 -0.4897 0.25069 -0.49618 0.25208 -0.49873 C 0.25295 -0.50034 0.25416 -0.50173 0.25521 -0.50312 C 0.2559 -0.50405 0.25746 -0.5059 0.25746 -0.50566 " pathEditMode="relative" rAng="0" ptsTypes="ffffffffffffffffffff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3" y="-257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1365 C 0.00452 -0.0192 0.00347 -0.0236 0.00643 -0.03077 C 0.00764 -0.03377 0.01077 -0.03933 0.01077 -0.03909 C 0.01407 -0.05297 0.02466 -0.06315 0.03229 -0.0724 C 0.0408 -0.08258 0.03525 -0.07981 0.04306 -0.08235 C 0.05018 -0.08952 0.05764 -0.0923 0.06563 -0.09669 C 0.09011 -0.11034 0.11563 -0.127 0.14202 -0.13255 C 0.18334 -0.15036 0.2658 -0.14088 0.2882 -0.14111 C 0.31146 -0.14365 0.33472 -0.14758 0.35799 -0.14967 C 0.38386 -0.15637 0.40868 -0.15984 0.43525 -0.16123 C 0.44549 -0.16239 0.47934 -0.16308 0.47934 -0.1654 " pathEditMode="relative" rAng="0" ptsTypes="ffffffffff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58" y="-75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-3.43743E-6 C -0.00174 0.00625 0.00069 0.00879 0.00208 0.01573 C 0.00434 0.02707 0.00365 0.03863 0.00851 0.04858 C 0.01042 0.05783 0.01094 0.07449 0.01597 0.08166 C 0.01736 0.08883 0.01753 0.0967 0.02031 0.10317 C 0.0224 0.10803 0.02674 0.11751 0.02674 0.11775 C 0.02778 0.12561 0.02813 0.12746 0.03212 0.13324 C 0.0342 0.14227 0.03507 0.14874 0.03854 0.15615 C 0.03889 0.15846 0.03906 0.161 0.03976 0.16332 C 0.0408 0.16632 0.04392 0.17187 0.04392 0.17211 C 0.04774 0.18992 0.05538 0.20727 0.06007 0.22485 C 0.0625 0.2341 0.06458 0.24358 0.06649 0.25353 C 0.06823 0.26186 0.06823 0.26995 0.07188 0.27782 C 0.07587 0.30072 0.08316 0.32108 0.09132 0.34236 C 0.09167 0.34467 0.09149 0.34837 0.09236 0.35092 C 0.09306 0.35277 0.09497 0.35346 0.09566 0.35531 C 0.09705 0.35901 0.09653 0.3641 0.09774 0.36803 C 0.10122 0.37914 0.10451 0.39024 0.10851 0.40111 C 0.11389 0.41546 0.1066 0.39649 0.11389 0.41546 C 0.1151 0.41846 0.11823 0.42401 0.11823 0.42425 C 0.12135 0.43743 0.12778 0.449 0.13438 0.45987 C 0.13733 0.46473 0.13681 0.46704 0.14184 0.46704 " pathEditMode="relative" rAng="0" ptsTypes="fffffffffffffffffffff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7" y="23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85AF1C7-91EA-4C2E-8CB8-674FD96D0255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7D9385E-B85D-4E24-B9B0-94B3CD198707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BF68B8CD-F7A7-44A7-AFEA-EFFBA46F20F2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491F4930-D797-4489-B080-2969546D3E85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F57540C-4C07-4718-8AFF-662919FDD8CE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04DF81AB-2B3B-4F44-A5C6-36EBCFB2D3BF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A6470C9-42B8-4DAF-B161-A424F519695F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5FD455F-2A1C-4E80-8353-BCFC944C5178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AD5B0F-C086-45A5-A6B5-D8C2AD6528CC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571" name="Прямоугольник 2">
            <a:extLst>
              <a:ext uri="{FF2B5EF4-FFF2-40B4-BE49-F238E27FC236}">
                <a16:creationId xmlns:a16="http://schemas.microsoft.com/office/drawing/2014/main" id="{B52D19E2-FBE2-405C-BA42-57BAFABA9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66572" name="Рисунок 27" descr="петух.jpg">
            <a:extLst>
              <a:ext uri="{FF2B5EF4-FFF2-40B4-BE49-F238E27FC236}">
                <a16:creationId xmlns:a16="http://schemas.microsoft.com/office/drawing/2014/main" id="{06217165-5376-4D49-A1B2-0044BF1A9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348038"/>
            <a:ext cx="1285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3" name="Рисунок 28" descr="рак.jpg">
            <a:extLst>
              <a:ext uri="{FF2B5EF4-FFF2-40B4-BE49-F238E27FC236}">
                <a16:creationId xmlns:a16="http://schemas.microsoft.com/office/drawing/2014/main" id="{11FD9EFC-61D2-46EF-A3D7-F463E6B62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789113"/>
            <a:ext cx="1285875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4" name="Рисунок 40" descr="кость.jpg">
            <a:extLst>
              <a:ext uri="{FF2B5EF4-FFF2-40B4-BE49-F238E27FC236}">
                <a16:creationId xmlns:a16="http://schemas.microsoft.com/office/drawing/2014/main" id="{28B73A8B-A2E1-4488-BD91-DF81ADFC9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806575"/>
            <a:ext cx="1214437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5" name="Рисунок 42" descr="кран.jpg">
            <a:extLst>
              <a:ext uri="{FF2B5EF4-FFF2-40B4-BE49-F238E27FC236}">
                <a16:creationId xmlns:a16="http://schemas.microsoft.com/office/drawing/2014/main" id="{9B9F7842-3218-492A-8C4C-3ABE492024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811338"/>
            <a:ext cx="1000125" cy="128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6" name="Рисунок 43" descr="краски.jpg">
            <a:extLst>
              <a:ext uri="{FF2B5EF4-FFF2-40B4-BE49-F238E27FC236}">
                <a16:creationId xmlns:a16="http://schemas.microsoft.com/office/drawing/2014/main" id="{FA02F637-63B7-4329-A1C6-8CDCA303FD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782763"/>
            <a:ext cx="1214437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7" name="Рисунок 47" descr="нож.jpg">
            <a:extLst>
              <a:ext uri="{FF2B5EF4-FFF2-40B4-BE49-F238E27FC236}">
                <a16:creationId xmlns:a16="http://schemas.microsoft.com/office/drawing/2014/main" id="{D2854969-4B04-49BD-B2E3-6F4815622A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3389313"/>
            <a:ext cx="12858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8" name="Рисунок 50" descr="перец.jpg">
            <a:extLst>
              <a:ext uri="{FF2B5EF4-FFF2-40B4-BE49-F238E27FC236}">
                <a16:creationId xmlns:a16="http://schemas.microsoft.com/office/drawing/2014/main" id="{2E7F60E7-394D-4987-9DB8-89E7C2B542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335338"/>
            <a:ext cx="135731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9" name="Рисунок 51" descr="сапоги.jpg">
            <a:extLst>
              <a:ext uri="{FF2B5EF4-FFF2-40B4-BE49-F238E27FC236}">
                <a16:creationId xmlns:a16="http://schemas.microsoft.com/office/drawing/2014/main" id="{30B89325-82A2-412D-A6C5-2FCA4DD009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429000"/>
            <a:ext cx="1285875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7B7599-9238-40B3-BB69-2BDD04B3B5FE}"/>
              </a:ext>
            </a:extLst>
          </p:cNvPr>
          <p:cNvSpPr/>
          <p:nvPr/>
        </p:nvSpPr>
        <p:spPr>
          <a:xfrm>
            <a:off x="71438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әтәч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B1849C6-5008-4E17-98BE-5AC6618FC752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сөяк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934E429-7900-4F46-BBE7-3D186CBE12DD}"/>
              </a:ext>
            </a:extLst>
          </p:cNvPr>
          <p:cNvSpPr/>
          <p:nvPr/>
        </p:nvSpPr>
        <p:spPr>
          <a:xfrm>
            <a:off x="2214563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борыч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E13CA55-EC8C-42AA-9090-3B326B98E03D}"/>
              </a:ext>
            </a:extLst>
          </p:cNvPr>
          <p:cNvSpPr/>
          <p:nvPr/>
        </p:nvSpPr>
        <p:spPr>
          <a:xfrm>
            <a:off x="4214813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600D2F7-FA15-4AAF-80A2-2B885CA287C7}"/>
              </a:ext>
            </a:extLst>
          </p:cNvPr>
          <p:cNvSpPr/>
          <p:nvPr/>
        </p:nvSpPr>
        <p:spPr>
          <a:xfrm>
            <a:off x="6143625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буяу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5B2AA90-25BA-4FB9-BFA9-9B6978FA6D94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пычак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6F5FF19-F26C-4516-A855-D0CE208BD029}"/>
              </a:ext>
            </a:extLst>
          </p:cNvPr>
          <p:cNvSpPr/>
          <p:nvPr/>
        </p:nvSpPr>
        <p:spPr>
          <a:xfrm>
            <a:off x="7286625" y="42862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кысла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3EA6CC4-A7F1-480A-8F75-E142221BAAF3}"/>
              </a:ext>
            </a:extLst>
          </p:cNvPr>
          <p:cNvSpPr/>
          <p:nvPr/>
        </p:nvSpPr>
        <p:spPr>
          <a:xfrm>
            <a:off x="142875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итек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D233E64F-8167-4FD0-BE32-8FB0ABA5619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882 -0.00717 -0.0316 -0.00324 -0.07431 0 C -0.09132 0.00439 -0.1066 0.0155 -0.12379 0.01989 C -0.13125 0.02567 -0.13872 0.02776 -0.14636 0.03284 C -0.16129 0.04302 -0.17691 0.05158 -0.1915 0.06292 C -0.20712 0.07494 -0.22032 0.09091 -0.23663 0.10155 C -0.2415 0.10802 -0.24688 0.11126 -0.25174 0.11728 C -0.2566 0.12329 -0.26094 0.12977 -0.26563 0.13601 C -0.27466 0.14804 -0.27969 0.16377 -0.2882 0.17603 C -0.2915 0.18089 -0.29636 0.1832 -0.3 0.1876 C -0.3132 0.20402 -0.32709 0.21929 -0.33993 0.23618 C -0.34358 0.24103 -0.34566 0.24774 -0.34844 0.25352 C -0.35643 0.26995 -0.36528 0.28683 -0.37431 0.30187 C -0.38351 0.31737 -0.38976 0.33657 -0.4 0.35091 C -0.40209 0.35808 -0.40625 0.36317 -0.40972 0.36942 C -0.41163 0.37774 -0.41441 0.3863 -0.41736 0.39394 C -0.4191 0.40342 -0.42379 0.4129 -0.42917 0.41961 C -0.43229 0.4328 -0.44445 0.44136 -0.45278 0.4483 C -0.45851 0.44714 -0.45972 0.4483 -0.46354 0.44413 C -0.46476 0.44274 -0.46667 0.43974 -0.46667 0.43974 " pathEditMode="relative" ptsTypes="fffffff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434 -0.01759 -0.0059 -0.03146 -0.01284 -0.04442 C -0.01614 -0.0509 -0.0177 -0.05437 -0.02257 -0.05853 C -0.02743 -0.06871 -0.04062 -0.07842 -0.04947 -0.08166 C -0.05607 -0.09045 -0.06441 -0.09392 -0.07309 -0.09739 C -0.0809 -0.10063 -0.08767 -0.10757 -0.09566 -0.11011 C -0.10329 -0.11636 -0.11458 -0.12029 -0.12361 -0.12168 C -0.13211 -0.12607 -0.14045 -0.12978 -0.14947 -0.13163 C -0.1684 -0.14134 -0.19079 -0.14273 -0.21076 -0.14597 C -0.22725 -0.14851 -0.24288 -0.15291 -0.2592 -0.15453 C -0.28576 -0.16285 -0.24427 -0.15059 -0.28923 -0.15892 C -0.29288 -0.15962 -0.29635 -0.16239 -0.3 -0.16332 C -0.30416 -0.16424 -0.3085 -0.16424 -0.31284 -0.16471 C -0.33125 -0.17003 -0.35052 -0.17141 -0.36875 -0.17766 C -0.3842 -0.18298 -0.39965 -0.18992 -0.4151 -0.19478 C -0.42638 -0.20334 -0.43906 -0.20842 -0.45052 -0.21629 C -0.45277 -0.21791 -0.45468 -0.22045 -0.45694 -0.22207 C -0.46041 -0.22462 -0.46406 -0.22693 -0.4677 -0.22924 C -0.471 -0.23133 -0.47309 -0.23572 -0.47638 -0.2378 C -0.48854 -0.24567 -0.49982 -0.25538 -0.5118 -0.26348 C -0.51614 -0.26626 -0.52066 -0.26857 -0.52465 -0.27204 C -0.53055 -0.27713 -0.53767 -0.28037 -0.54305 -0.28638 C -0.54878 -0.29286 -0.55607 -0.30257 -0.56336 -0.30512 C -0.56753 -0.31021 -0.5717 -0.31136 -0.57638 -0.31506 C -0.58263 -0.31992 -0.58507 -0.32293 -0.59253 -0.32802 C -0.59965 -0.33288 -0.60295 -0.34028 -0.61076 -0.34236 C -0.6151 -0.34629 -0.6217 -0.35416 -0.62691 -0.35809 C -0.62777 -0.35878 -0.62899 -0.35878 -0.63003 -0.35948 C -0.63159 -0.3604 -0.63298 -0.36133 -0.63437 -0.36248 C -0.63836 -0.36595 -0.6427 -0.37174 -0.64722 -0.37382 C -0.64791 -0.37474 -0.64947 -0.3766 -0.64947 -0.3766 " pathEditMode="relative" ptsTypes="ffffffffffffffffffffffffffffff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21 -0.00717 -0.00295 -0.01596 -0.00764 -0.0199 C -0.01354 -0.03239 -0.02673 -0.04927 -0.03663 -0.05575 C -0.04271 -0.06431 -0.05173 -0.06593 -0.0592 -0.07148 C -0.07292 -0.08189 -0.09201 -0.09739 -0.10764 -0.10016 C -0.11788 -0.10502 -0.13611 -0.11682 -0.1441 -0.12607 C -0.14965 -0.13255 -0.15295 -0.14065 -0.15816 -0.14759 C -0.16042 -0.15522 -0.16319 -0.15961 -0.16667 -0.16609 C -0.17309 -0.17812 -0.17673 -0.19269 -0.18281 -0.20472 C -0.18559 -0.22022 -0.1908 -0.23502 -0.19357 -0.25075 C -0.19687 -0.29702 -0.20851 -0.34166 -0.19462 -0.38955 C -0.19167 -0.41939 -0.18628 -0.452 -0.17743 -0.47999 C -0.1776 -0.48208 -0.17969 -0.49619 -0.17969 -0.50128 " pathEditMode="relative" ptsTypes="ffffffffffff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86 -0.00879 -0.00138 -0.01249 -0.00416 -0.02012 C -0.00503 -0.03238 -0.00538 -0.0421 -0.00954 -0.05297 C -0.01128 -0.07101 -0.01093 -0.07356 -0.01493 -0.08744 C -0.01649 -0.11034 -0.01857 -0.13324 -0.02031 -0.15614 C -0.02013 -0.16909 -0.02569 -0.25283 -0.01059 -0.28082 C -0.00954 -0.28984 -0.0092 -0.29239 -0.0052 -0.29956 C -0.00312 -0.30765 -0.00486 -0.30257 0.00122 -0.3139 C 0.00886 -0.32847 0.00035 -0.31668 0.0066 -0.32963 C 0.01285 -0.34282 0.02153 -0.35415 0.02813 -0.36687 C 0.02952 -0.37242 0.03889 -0.38862 0.04306 -0.39255 C 0.04757 -0.39694 0.04671 -0.39394 0.0507 -0.39833 C 0.05625 -0.40458 0.05122 -0.40157 0.05712 -0.40412 C 0.06216 -0.41082 0.06667 -0.41082 0.07327 -0.41406 C 0.0823 -0.41846 0.0875 -0.42378 0.09584 -0.4284 C 0.09914 -0.43025 0.10434 -0.4321 0.10764 -0.43419 C 0.11181 -0.43696 0.11042 -0.43858 0.11615 -0.43997 C 0.12049 -0.4409 0.12483 -0.4409 0.12917 -0.44136 C 0.13907 -0.44575 0.15 -0.4476 0.16025 -0.44992 C 0.16389 -0.45454 0.16945 -0.45501 0.17431 -0.45709 C 0.17535 -0.45755 0.17743 -0.45848 0.17743 -0.45848 C 0.18282 -0.46565 0.17622 -0.45778 0.18282 -0.46287 C 0.1882 -0.46703 0.19271 -0.47397 0.19792 -0.4786 C 0.19931 -0.48138 0.20296 -0.48392 0.20226 -0.48716 C 0.20191 -0.48855 0.20122 -0.49155 0.20122 -0.49155 " pathEditMode="relative" ptsTypes="ffffffffffffffffffffffff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05 -0.01596 -0.00278 -0.03146 -0.00435 -0.04719 C -0.00261 -0.10132 -0.00712 -0.11011 0.00642 -0.14597 C 0.0092 -0.16216 0.02326 -0.18645 0.03333 -0.19616 C 0.0519 -0.23294 0.08315 -0.26024 0.11614 -0.26648 C 0.12604 -0.27481 0.15052 -0.27666 0.16232 -0.27782 C 0.19062 -0.27736 0.21909 -0.27736 0.24739 -0.27643 C 0.26111 -0.27597 0.27447 -0.2688 0.28819 -0.26787 C 0.30173 -0.26695 0.31545 -0.26695 0.32899 -0.26648 C 0.36319 -0.26741 0.37395 -0.26209 0.39791 -0.27204 C 0.40225 -0.27851 0.41059 -0.27874 0.41614 -0.2836 C 0.41684 -0.28499 0.4177 -0.28638 0.41822 -0.288 C 0.41875 -0.28939 0.41944 -0.29216 0.41944 -0.29216 " pathEditMode="relative" ptsTypes="ffffffffffff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0833 C 0.00764 -0.02012 0.01857 -0.04765 0.03264 -0.07333 C 0.03646 -0.08027 0.03993 -0.08721 0.04444 -0.09322 C 0.04878 -0.099 0.05746 -0.11057 0.05746 -0.11034 C 0.0618 -0.12237 0.06909 -0.13231 0.07569 -0.14203 C 0.09184 -0.16585 0.10885 -0.18852 0.12621 -0.21073 C 0.13385 -0.22045 0.13732 -0.23363 0.14548 -0.24242 C 0.14739 -0.25329 0.15364 -0.26046 0.1585 -0.26949 C 0.16232 -0.27666 0.16337 -0.28313 0.16805 -0.28961 C 0.17135 -0.30002 0.17552 -0.30974 0.18107 -0.3183 C 0.18368 -0.32801 0.18732 -0.33564 0.19166 -0.34397 C 0.19375 -0.35207 0.19635 -0.35924 0.1993 -0.36687 C 0.20208 -0.37404 0.20208 -0.3826 0.20469 -0.39 C 0.20555 -0.39856 0.20538 -0.40435 0.20903 -0.41129 C 0.21232 -0.42493 0.21736 -0.43511 0.22413 -0.44575 C 0.22743 -0.45107 0.22778 -0.45362 0.23264 -0.4557 C 0.23576 -0.46009 0.23958 -0.46403 0.24236 -0.46865 C 0.24548 -0.47374 0.24774 -0.48161 0.24982 -0.48739 C 0.25017 -0.4897 0.25069 -0.49618 0.25208 -0.49873 C 0.25295 -0.50034 0.25416 -0.50173 0.25521 -0.50312 C 0.2559 -0.50405 0.25746 -0.5059 0.25746 -0.50566 " pathEditMode="relative" rAng="0" ptsTypes="ffffffffffffffffffff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3" y="-257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1365 C 0.00452 -0.0192 0.00347 -0.0236 0.00643 -0.03077 C 0.00764 -0.03377 0.01077 -0.03933 0.01077 -0.03909 C 0.01407 -0.05297 0.02466 -0.06315 0.03229 -0.0724 C 0.0408 -0.08258 0.03525 -0.07981 0.04306 -0.08235 C 0.05018 -0.08952 0.05764 -0.0923 0.06563 -0.09669 C 0.09011 -0.11034 0.11563 -0.127 0.14202 -0.13255 C 0.18334 -0.15036 0.2658 -0.14088 0.2882 -0.14111 C 0.31146 -0.14365 0.33472 -0.14758 0.35799 -0.14967 C 0.38386 -0.15637 0.40868 -0.15984 0.43525 -0.16123 C 0.44549 -0.16239 0.47934 -0.16308 0.47934 -0.1654 " pathEditMode="relative" rAng="0" ptsTypes="ffffffffff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58" y="-75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-3.43743E-6 C -0.00174 0.00625 0.00069 0.00879 0.00208 0.01573 C 0.00434 0.02707 0.00365 0.03863 0.00851 0.04858 C 0.01042 0.05783 0.01094 0.07449 0.01597 0.08166 C 0.01736 0.08883 0.01753 0.0967 0.02031 0.10317 C 0.0224 0.10803 0.02674 0.11751 0.02674 0.11775 C 0.02778 0.12561 0.02813 0.12746 0.03212 0.13324 C 0.0342 0.14227 0.03507 0.14874 0.03854 0.15615 C 0.03889 0.15846 0.03906 0.161 0.03976 0.16332 C 0.0408 0.16632 0.04392 0.17187 0.04392 0.17211 C 0.04774 0.18992 0.05538 0.20727 0.06007 0.22485 C 0.0625 0.2341 0.06458 0.24358 0.06649 0.25353 C 0.06823 0.26186 0.06823 0.26995 0.07188 0.27782 C 0.07587 0.30072 0.08316 0.32108 0.09132 0.34236 C 0.09167 0.34467 0.09149 0.34837 0.09236 0.35092 C 0.09306 0.35277 0.09497 0.35346 0.09566 0.35531 C 0.09705 0.35901 0.09653 0.3641 0.09774 0.36803 C 0.10122 0.37914 0.10451 0.39024 0.10851 0.40111 C 0.11389 0.41546 0.1066 0.39649 0.11389 0.41546 C 0.1151 0.41846 0.11823 0.42401 0.11823 0.42425 C 0.12135 0.43743 0.12778 0.449 0.13438 0.45987 C 0.13733 0.46473 0.13681 0.46704 0.14184 0.46704 " pathEditMode="relative" rAng="0" ptsTypes="fffffffffffffffffffff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7" y="23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D565469-A78E-437C-B60A-B45360ABB2E4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F8FCFF7-BE54-4FFD-BED6-697E89261078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6B502B82-0025-4C0F-9F23-A3AA40479FB7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DEF8732-1B36-4765-9528-A4C3D4B96DCC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B417684-0C1A-41D4-A4D6-AE91E1DC3E07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1FB17DB-8CED-4289-9FB6-F9168A017034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FF2D9BA-A023-48D0-B148-AB4868D2CE8B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3662AFAC-CFB8-40B7-BCF9-D1EDBC55E2E4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7DB7B9-4D47-4BFD-B392-EF92F8F9CB93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595" name="Прямоугольник 2">
            <a:extLst>
              <a:ext uri="{FF2B5EF4-FFF2-40B4-BE49-F238E27FC236}">
                <a16:creationId xmlns:a16="http://schemas.microsoft.com/office/drawing/2014/main" id="{BF6C69D5-423F-41AA-8DA8-96841CB4E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67596" name="Рисунок 27" descr="мяч.jpg">
            <a:extLst>
              <a:ext uri="{FF2B5EF4-FFF2-40B4-BE49-F238E27FC236}">
                <a16:creationId xmlns:a16="http://schemas.microsoft.com/office/drawing/2014/main" id="{A4DC0DBA-8E3A-4F01-B973-B159F14C8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831975"/>
            <a:ext cx="1285875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7" name="Рисунок 28" descr="сердце.jpg">
            <a:extLst>
              <a:ext uri="{FF2B5EF4-FFF2-40B4-BE49-F238E27FC236}">
                <a16:creationId xmlns:a16="http://schemas.microsoft.com/office/drawing/2014/main" id="{93CA5356-F678-4676-AD0D-5E82F9E80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357563"/>
            <a:ext cx="14795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8" name="Рисунок 29" descr="соль.jpg">
            <a:extLst>
              <a:ext uri="{FF2B5EF4-FFF2-40B4-BE49-F238E27FC236}">
                <a16:creationId xmlns:a16="http://schemas.microsoft.com/office/drawing/2014/main" id="{F8C9A44C-3419-4C0D-8001-5D5D07A7B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928813"/>
            <a:ext cx="1390650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9" name="Рисунок 30" descr="костёр.jpg">
            <a:extLst>
              <a:ext uri="{FF2B5EF4-FFF2-40B4-BE49-F238E27FC236}">
                <a16:creationId xmlns:a16="http://schemas.microsoft.com/office/drawing/2014/main" id="{FFE2BE26-2029-4543-8514-D82DF0F564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766888"/>
            <a:ext cx="128587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0" name="Рисунок 39" descr="папа.jpg">
            <a:extLst>
              <a:ext uri="{FF2B5EF4-FFF2-40B4-BE49-F238E27FC236}">
                <a16:creationId xmlns:a16="http://schemas.microsoft.com/office/drawing/2014/main" id="{C9470ACF-4AB9-45A6-BA97-5C888983DB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84363"/>
            <a:ext cx="12858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1" name="Рисунок 40" descr="олень2.jpg">
            <a:extLst>
              <a:ext uri="{FF2B5EF4-FFF2-40B4-BE49-F238E27FC236}">
                <a16:creationId xmlns:a16="http://schemas.microsoft.com/office/drawing/2014/main" id="{50306217-3BC5-458D-A549-BE397EAF2B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279775"/>
            <a:ext cx="1214437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2" name="Рисунок 41" descr="нарат.jpg">
            <a:extLst>
              <a:ext uri="{FF2B5EF4-FFF2-40B4-BE49-F238E27FC236}">
                <a16:creationId xmlns:a16="http://schemas.microsoft.com/office/drawing/2014/main" id="{49D5663C-FA63-43E1-AC6B-4035C06432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248025"/>
            <a:ext cx="128587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3" name="Рисунок 42" descr="нитка.jpg">
            <a:extLst>
              <a:ext uri="{FF2B5EF4-FFF2-40B4-BE49-F238E27FC236}">
                <a16:creationId xmlns:a16="http://schemas.microsoft.com/office/drawing/2014/main" id="{245B3CA4-7C9D-47E5-8AE0-1382A01409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429000"/>
            <a:ext cx="1285875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5F16D8A-7187-4976-B14F-F4D94B7FB16E}"/>
              </a:ext>
            </a:extLst>
          </p:cNvPr>
          <p:cNvSpPr/>
          <p:nvPr/>
        </p:nvSpPr>
        <p:spPr>
          <a:xfrm>
            <a:off x="71438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болан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1C15467-01B0-4524-A38B-B21671FFCA13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учак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621D5DC-B051-47A4-BE8F-7825EF340107}"/>
              </a:ext>
            </a:extLst>
          </p:cNvPr>
          <p:cNvSpPr/>
          <p:nvPr/>
        </p:nvSpPr>
        <p:spPr>
          <a:xfrm>
            <a:off x="2214563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җеп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8608A7C-A7AF-4CD8-9BC6-53CF78D322E2}"/>
              </a:ext>
            </a:extLst>
          </p:cNvPr>
          <p:cNvSpPr/>
          <p:nvPr/>
        </p:nvSpPr>
        <p:spPr>
          <a:xfrm>
            <a:off x="4214813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нота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DE8B6DA-2395-4205-B685-98B70B3FB7FF}"/>
              </a:ext>
            </a:extLst>
          </p:cNvPr>
          <p:cNvSpPr/>
          <p:nvPr/>
        </p:nvSpPr>
        <p:spPr>
          <a:xfrm>
            <a:off x="6143625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әти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B8B767-8B60-4D13-97D3-A90F0290A27E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йөрәк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C788CE4-EDA6-4545-B293-419BD4B0BB5F}"/>
              </a:ext>
            </a:extLst>
          </p:cNvPr>
          <p:cNvSpPr/>
          <p:nvPr/>
        </p:nvSpPr>
        <p:spPr>
          <a:xfrm>
            <a:off x="7286625" y="42862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туп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B5445AE-825D-4663-8B52-26677D6D2E2A}"/>
              </a:ext>
            </a:extLst>
          </p:cNvPr>
          <p:cNvSpPr/>
          <p:nvPr/>
        </p:nvSpPr>
        <p:spPr>
          <a:xfrm>
            <a:off x="142875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нарат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8FE3E777-DD75-4E34-8F8E-0DCED9923EA1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882 -0.00717 -0.0316 -0.00324 -0.07431 0 C -0.09132 0.00439 -0.1066 0.0155 -0.12379 0.01989 C -0.13125 0.02567 -0.13872 0.02776 -0.14636 0.03284 C -0.16129 0.04302 -0.17691 0.05158 -0.1915 0.06292 C -0.20712 0.07494 -0.22032 0.09091 -0.23663 0.10155 C -0.2415 0.10802 -0.24688 0.11126 -0.25174 0.11728 C -0.2566 0.12329 -0.26094 0.12977 -0.26563 0.13601 C -0.27466 0.14804 -0.27969 0.16377 -0.2882 0.17603 C -0.2915 0.18089 -0.29636 0.1832 -0.3 0.1876 C -0.3132 0.20402 -0.32709 0.21929 -0.33993 0.23618 C -0.34358 0.24103 -0.34566 0.24774 -0.34844 0.25352 C -0.35643 0.26995 -0.36528 0.28683 -0.37431 0.30187 C -0.38351 0.31737 -0.38976 0.33657 -0.4 0.35091 C -0.40209 0.35808 -0.40625 0.36317 -0.40972 0.36942 C -0.41163 0.37774 -0.41441 0.3863 -0.41736 0.39394 C -0.4191 0.40342 -0.42379 0.4129 -0.42917 0.41961 C -0.43229 0.4328 -0.44445 0.44136 -0.45278 0.4483 C -0.45851 0.44714 -0.45972 0.4483 -0.46354 0.44413 C -0.46476 0.44274 -0.46667 0.43974 -0.46667 0.43974 " pathEditMode="relative" ptsTypes="fffffff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44 C 0.0033 -0.02198 -0.00694 -0.03586 -0.01389 -0.04881 C -0.01718 -0.05529 -0.01875 -0.05876 -0.02361 -0.06292 C -0.02847 -0.0731 -0.04166 -0.08281 -0.05052 -0.08605 C -0.05712 -0.09484 -0.06545 -0.09831 -0.07413 -0.10178 C -0.08194 -0.10502 -0.08871 -0.11196 -0.0967 -0.1145 C -0.10434 -0.12075 -0.11562 -0.12468 -0.12465 -0.12607 C -0.13316 -0.13047 -0.14149 -0.13417 -0.15052 -0.13602 C -0.16944 -0.14573 -0.19184 -0.14712 -0.2118 -0.15036 C -0.2283 -0.1529 -0.24392 -0.1573 -0.26024 -0.15892 C -0.2868 -0.16725 -0.24548 -0.15499 -0.29028 -0.16331 C -0.29392 -0.16401 -0.29739 -0.16678 -0.30104 -0.16771 C -0.30521 -0.16863 -0.30955 -0.16863 -0.31389 -0.1691 C -0.33229 -0.17442 -0.35156 -0.1758 -0.36979 -0.18205 C -0.38524 -0.18737 -0.40069 -0.19431 -0.41614 -0.19917 C -0.42743 -0.20773 -0.4401 -0.21282 -0.45156 -0.22068 C -0.45382 -0.2223 -0.45573 -0.22484 -0.45798 -0.22646 C -0.46146 -0.22901 -0.4651 -0.23132 -0.46875 -0.23363 C -0.47205 -0.23572 -0.47413 -0.24011 -0.47743 -0.24219 C -0.48958 -0.25006 -0.50087 -0.25977 -0.51284 -0.26787 C -0.51718 -0.27065 -0.5217 -0.27296 -0.52569 -0.27643 C -0.53159 -0.28152 -0.53871 -0.28476 -0.54409 -0.29077 C -0.54982 -0.29725 -0.55712 -0.30696 -0.56441 -0.30951 C -0.56857 -0.3146 -0.57274 -0.31575 -0.57743 -0.31945 C -0.58368 -0.32431 -0.58611 -0.32732 -0.59357 -0.33241 C -0.60069 -0.33727 -0.60399 -0.34467 -0.6118 -0.34675 C -0.61614 -0.35068 -0.62274 -0.35855 -0.62795 -0.36248 C -0.62882 -0.36317 -0.63003 -0.36317 -0.63107 -0.36387 C -0.63264 -0.36479 -0.63403 -0.36572 -0.63541 -0.36688 C -0.63941 -0.37034 -0.64375 -0.37613 -0.64826 -0.37821 C -0.64896 -0.37914 -0.65052 -0.38099 -0.65052 -0.38075 " pathEditMode="relative" rAng="0" ptsTypes="ffffffffffffffffffffffffffffff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57" y="-188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21 -0.00717 -0.00295 -0.01596 -0.00764 -0.0199 C -0.01354 -0.03239 -0.02673 -0.04927 -0.03663 -0.05575 C -0.04271 -0.06431 -0.05173 -0.06593 -0.0592 -0.07148 C -0.07292 -0.08189 -0.09201 -0.09739 -0.10764 -0.10016 C -0.11788 -0.10502 -0.13611 -0.11682 -0.1441 -0.12607 C -0.14965 -0.13255 -0.15295 -0.14065 -0.15816 -0.14759 C -0.16042 -0.15522 -0.16319 -0.15961 -0.16667 -0.16609 C -0.17309 -0.17812 -0.17673 -0.19269 -0.18281 -0.20472 C -0.18559 -0.22022 -0.1908 -0.23502 -0.19357 -0.25075 C -0.19687 -0.29702 -0.20851 -0.34166 -0.19462 -0.38955 C -0.19167 -0.41939 -0.18628 -0.452 -0.17743 -0.47999 C -0.1776 -0.48208 -0.17969 -0.49619 -0.17969 -0.50128 " pathEditMode="relative" ptsTypes="ffffffffffff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86 -0.00879 -0.00138 -0.01249 -0.00416 -0.02012 C -0.00503 -0.03238 -0.00538 -0.0421 -0.00954 -0.05297 C -0.01128 -0.07101 -0.01093 -0.07356 -0.01493 -0.08744 C -0.01649 -0.11034 -0.01857 -0.13324 -0.02031 -0.15614 C -0.02013 -0.16909 -0.02569 -0.25283 -0.01059 -0.28082 C -0.00954 -0.28984 -0.0092 -0.29239 -0.0052 -0.29956 C -0.00312 -0.30765 -0.00486 -0.30257 0.00122 -0.3139 C 0.00886 -0.32847 0.00035 -0.31668 0.0066 -0.32963 C 0.01285 -0.34282 0.02153 -0.35415 0.02813 -0.36687 C 0.02952 -0.37242 0.03889 -0.38862 0.04306 -0.39255 C 0.04757 -0.39694 0.04671 -0.39394 0.0507 -0.39833 C 0.05625 -0.40458 0.05122 -0.40157 0.05712 -0.40412 C 0.06216 -0.41082 0.06667 -0.41082 0.07327 -0.41406 C 0.0823 -0.41846 0.0875 -0.42378 0.09584 -0.4284 C 0.09914 -0.43025 0.10434 -0.4321 0.10764 -0.43419 C 0.11181 -0.43696 0.11042 -0.43858 0.11615 -0.43997 C 0.12049 -0.4409 0.12483 -0.4409 0.12917 -0.44136 C 0.13907 -0.44575 0.15 -0.4476 0.16025 -0.44992 C 0.16389 -0.45454 0.16945 -0.45501 0.17431 -0.45709 C 0.17535 -0.45755 0.17743 -0.45848 0.17743 -0.45848 C 0.18282 -0.46565 0.17622 -0.45778 0.18282 -0.46287 C 0.1882 -0.46703 0.19271 -0.47397 0.19792 -0.4786 C 0.19931 -0.48138 0.20296 -0.48392 0.20226 -0.48716 C 0.20191 -0.48855 0.20122 -0.49155 0.20122 -0.49155 " pathEditMode="relative" ptsTypes="ffffffffffffffffffffffff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05 -0.01596 -0.00278 -0.03146 -0.00435 -0.04719 C -0.00261 -0.10132 -0.00712 -0.11011 0.00642 -0.14597 C 0.0092 -0.16216 0.02326 -0.18645 0.03333 -0.19616 C 0.0519 -0.23294 0.08315 -0.26024 0.11614 -0.26648 C 0.12604 -0.27481 0.15052 -0.27666 0.16232 -0.27782 C 0.19062 -0.27736 0.21909 -0.27736 0.24739 -0.27643 C 0.26111 -0.27597 0.27447 -0.2688 0.28819 -0.26787 C 0.30173 -0.26695 0.31545 -0.26695 0.32899 -0.26648 C 0.36319 -0.26741 0.37395 -0.26209 0.39791 -0.27204 C 0.40225 -0.27851 0.41059 -0.27874 0.41614 -0.2836 C 0.41684 -0.28499 0.4177 -0.28638 0.41822 -0.288 C 0.41875 -0.28939 0.41944 -0.29216 0.41944 -0.29216 " pathEditMode="relative" ptsTypes="ffffffffffff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0833 C 0.00764 -0.02012 0.01857 -0.04765 0.03264 -0.07333 C 0.03646 -0.08027 0.03993 -0.08721 0.04444 -0.09322 C 0.04878 -0.099 0.05746 -0.11057 0.05746 -0.11034 C 0.0618 -0.12237 0.06909 -0.13231 0.07569 -0.14203 C 0.09184 -0.16585 0.10885 -0.18852 0.12621 -0.21073 C 0.13385 -0.22045 0.13732 -0.23363 0.14548 -0.24242 C 0.14739 -0.25329 0.15364 -0.26046 0.1585 -0.26949 C 0.16232 -0.27666 0.16337 -0.28313 0.16805 -0.28961 C 0.17135 -0.30002 0.17552 -0.30974 0.18107 -0.3183 C 0.18368 -0.32801 0.18732 -0.33564 0.19166 -0.34397 C 0.19375 -0.35207 0.19635 -0.35924 0.1993 -0.36687 C 0.20208 -0.37404 0.20208 -0.3826 0.20469 -0.39 C 0.20555 -0.39856 0.20538 -0.40435 0.20903 -0.41129 C 0.21232 -0.42493 0.21736 -0.43511 0.22413 -0.44575 C 0.22743 -0.45107 0.22778 -0.45362 0.23264 -0.4557 C 0.23576 -0.46009 0.23958 -0.46403 0.24236 -0.46865 C 0.24548 -0.47374 0.24774 -0.48161 0.24982 -0.48739 C 0.25017 -0.4897 0.25069 -0.49618 0.25208 -0.49873 C 0.25295 -0.50034 0.25416 -0.50173 0.25521 -0.50312 C 0.2559 -0.50405 0.25746 -0.5059 0.25746 -0.50566 " pathEditMode="relative" rAng="0" ptsTypes="ffffffffffffffffffff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3" y="-257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1365 C 0.00452 -0.0192 0.00347 -0.0236 0.00643 -0.03077 C 0.00764 -0.03377 0.01077 -0.03933 0.01077 -0.03909 C 0.01407 -0.05297 0.02466 -0.06315 0.03229 -0.0724 C 0.0408 -0.08258 0.03525 -0.07981 0.04306 -0.08235 C 0.05018 -0.08952 0.05764 -0.0923 0.06563 -0.09669 C 0.09011 -0.11034 0.11563 -0.127 0.14202 -0.13255 C 0.18334 -0.15036 0.2658 -0.14088 0.2882 -0.14111 C 0.31146 -0.14365 0.33472 -0.14758 0.35799 -0.14967 C 0.38386 -0.15637 0.40868 -0.15984 0.43525 -0.16123 C 0.44549 -0.16239 0.47934 -0.16308 0.47934 -0.1654 " pathEditMode="relative" rAng="0" ptsTypes="ffffffffff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58" y="-75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-3.43743E-6 C -0.00174 0.00625 0.00069 0.00879 0.00208 0.01573 C 0.00434 0.02707 0.00365 0.03863 0.00851 0.04858 C 0.01042 0.05783 0.01094 0.07449 0.01597 0.08166 C 0.01736 0.08883 0.01753 0.0967 0.02031 0.10317 C 0.0224 0.10803 0.02674 0.11751 0.02674 0.11775 C 0.02778 0.12561 0.02813 0.12746 0.03212 0.13324 C 0.0342 0.14227 0.03507 0.14874 0.03854 0.15615 C 0.03889 0.15846 0.03906 0.161 0.03976 0.16332 C 0.0408 0.16632 0.04392 0.17187 0.04392 0.17211 C 0.04774 0.18992 0.05538 0.20727 0.06007 0.22485 C 0.0625 0.2341 0.06458 0.24358 0.06649 0.25353 C 0.06823 0.26186 0.06823 0.26995 0.07188 0.27782 C 0.07587 0.30072 0.08316 0.32108 0.09132 0.34236 C 0.09167 0.34467 0.09149 0.34837 0.09236 0.35092 C 0.09306 0.35277 0.09497 0.35346 0.09566 0.35531 C 0.09705 0.35901 0.09653 0.3641 0.09774 0.36803 C 0.10122 0.37914 0.10451 0.39024 0.10851 0.40111 C 0.11389 0.41546 0.1066 0.39649 0.11389 0.41546 C 0.1151 0.41846 0.11823 0.42401 0.11823 0.42425 C 0.12135 0.43743 0.12778 0.449 0.13438 0.45987 C 0.13733 0.46473 0.13681 0.46704 0.14184 0.46704 " pathEditMode="relative" rAng="0" ptsTypes="fffffffffffffffffffff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7" y="23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B1C230B-2DF6-454E-9FEF-5D2D1714378B}"/>
              </a:ext>
            </a:extLst>
          </p:cNvPr>
          <p:cNvSpPr/>
          <p:nvPr/>
        </p:nvSpPr>
        <p:spPr>
          <a:xfrm>
            <a:off x="135731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5AA6F3AE-87C8-410D-9D32-48A15CB985DC}"/>
              </a:ext>
            </a:extLst>
          </p:cNvPr>
          <p:cNvSpPr/>
          <p:nvPr/>
        </p:nvSpPr>
        <p:spPr>
          <a:xfrm>
            <a:off x="292893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BB773D8-3093-47AC-AB4B-1C2E01831A1B}"/>
              </a:ext>
            </a:extLst>
          </p:cNvPr>
          <p:cNvSpPr/>
          <p:nvPr/>
        </p:nvSpPr>
        <p:spPr>
          <a:xfrm>
            <a:off x="4500563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2ED427D-0A6B-4B42-A136-7951FE98DA52}"/>
              </a:ext>
            </a:extLst>
          </p:cNvPr>
          <p:cNvSpPr/>
          <p:nvPr/>
        </p:nvSpPr>
        <p:spPr>
          <a:xfrm>
            <a:off x="6072188" y="1714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BA8AC78-F8AB-438E-842A-4FEC3D283D6B}"/>
              </a:ext>
            </a:extLst>
          </p:cNvPr>
          <p:cNvSpPr/>
          <p:nvPr/>
        </p:nvSpPr>
        <p:spPr>
          <a:xfrm>
            <a:off x="135731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40A3F647-6DED-440C-BA88-D1B309F9355C}"/>
              </a:ext>
            </a:extLst>
          </p:cNvPr>
          <p:cNvSpPr/>
          <p:nvPr/>
        </p:nvSpPr>
        <p:spPr>
          <a:xfrm>
            <a:off x="292893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50ED84C-D04E-4052-9855-8C6A70D455A9}"/>
              </a:ext>
            </a:extLst>
          </p:cNvPr>
          <p:cNvSpPr/>
          <p:nvPr/>
        </p:nvSpPr>
        <p:spPr>
          <a:xfrm>
            <a:off x="4500563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B29505CC-45CA-4448-973A-34BE79B6338F}"/>
              </a:ext>
            </a:extLst>
          </p:cNvPr>
          <p:cNvSpPr/>
          <p:nvPr/>
        </p:nvSpPr>
        <p:spPr>
          <a:xfrm>
            <a:off x="6072188" y="3214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5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BE0A652-5BB4-435F-ACF1-0826D3588DCD}"/>
              </a:ext>
            </a:extLst>
          </p:cNvPr>
          <p:cNvSpPr/>
          <p:nvPr/>
        </p:nvSpPr>
        <p:spPr>
          <a:xfrm>
            <a:off x="571500" y="4857750"/>
            <a:ext cx="2357438" cy="1571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619" name="Прямоугольник 2">
            <a:extLst>
              <a:ext uri="{FF2B5EF4-FFF2-40B4-BE49-F238E27FC236}">
                <a16:creationId xmlns:a16="http://schemas.microsoft.com/office/drawing/2014/main" id="{0019358F-D4D6-4889-9281-C7A25DC0A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500063"/>
            <a:ext cx="1530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Лото</a:t>
            </a:r>
          </a:p>
        </p:txBody>
      </p:sp>
      <p:pic>
        <p:nvPicPr>
          <p:cNvPr id="68620" name="Рисунок 43" descr="ключ.jpg">
            <a:extLst>
              <a:ext uri="{FF2B5EF4-FFF2-40B4-BE49-F238E27FC236}">
                <a16:creationId xmlns:a16="http://schemas.microsoft.com/office/drawing/2014/main" id="{6A9FFAD6-8EB2-4CB5-8689-BC15187D8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778000"/>
            <a:ext cx="1214437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21" name="Рисунок 44" descr="коза.jpg">
            <a:extLst>
              <a:ext uri="{FF2B5EF4-FFF2-40B4-BE49-F238E27FC236}">
                <a16:creationId xmlns:a16="http://schemas.microsoft.com/office/drawing/2014/main" id="{68A5FB42-ECA4-4BB8-A5D9-FEEB291C9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3357563"/>
            <a:ext cx="1285875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22" name="Рисунок 45" descr="кот12.jpg">
            <a:extLst>
              <a:ext uri="{FF2B5EF4-FFF2-40B4-BE49-F238E27FC236}">
                <a16:creationId xmlns:a16="http://schemas.microsoft.com/office/drawing/2014/main" id="{326913F2-0ADD-4A54-9104-D39E36D68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785938"/>
            <a:ext cx="1285875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23" name="Рисунок 46" descr="теремок.jpg">
            <a:extLst>
              <a:ext uri="{FF2B5EF4-FFF2-40B4-BE49-F238E27FC236}">
                <a16:creationId xmlns:a16="http://schemas.microsoft.com/office/drawing/2014/main" id="{72926F9F-6DD1-473C-9CD5-4AAB55DBB8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327400"/>
            <a:ext cx="1285875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24" name="Рисунок 50" descr="заяц.jpg">
            <a:extLst>
              <a:ext uri="{FF2B5EF4-FFF2-40B4-BE49-F238E27FC236}">
                <a16:creationId xmlns:a16="http://schemas.microsoft.com/office/drawing/2014/main" id="{C1722A99-4BD5-4FBA-AC22-1C6854826A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352800"/>
            <a:ext cx="1285875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25" name="Рисунок 55" descr="инэ.jpg">
            <a:extLst>
              <a:ext uri="{FF2B5EF4-FFF2-40B4-BE49-F238E27FC236}">
                <a16:creationId xmlns:a16="http://schemas.microsoft.com/office/drawing/2014/main" id="{FA0133E2-7B54-405E-900A-9DDA96D485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85950"/>
            <a:ext cx="128587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26" name="Рисунок 57" descr="карга.jpg">
            <a:extLst>
              <a:ext uri="{FF2B5EF4-FFF2-40B4-BE49-F238E27FC236}">
                <a16:creationId xmlns:a16="http://schemas.microsoft.com/office/drawing/2014/main" id="{C340EDE1-5530-4FD7-A211-ADE1D8CB14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46475"/>
            <a:ext cx="128587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27" name="Рисунок 61" descr="коса2.jpg">
            <a:extLst>
              <a:ext uri="{FF2B5EF4-FFF2-40B4-BE49-F238E27FC236}">
                <a16:creationId xmlns:a16="http://schemas.microsoft.com/office/drawing/2014/main" id="{B977B480-921A-43A1-92F4-8233E36B37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1928813"/>
            <a:ext cx="1071563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54ED7B7-058F-4220-82E0-716257094430}"/>
              </a:ext>
            </a:extLst>
          </p:cNvPr>
          <p:cNvSpPr/>
          <p:nvPr/>
        </p:nvSpPr>
        <p:spPr>
          <a:xfrm>
            <a:off x="71438" y="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йорт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5A8E59E-59EB-4B06-95D3-60CDE2399D46}"/>
              </a:ext>
            </a:extLst>
          </p:cNvPr>
          <p:cNvSpPr/>
          <p:nvPr/>
        </p:nvSpPr>
        <p:spPr>
          <a:xfrm>
            <a:off x="571500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ачкыч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9D65349-1A07-4F02-8423-3EC883292793}"/>
              </a:ext>
            </a:extLst>
          </p:cNvPr>
          <p:cNvSpPr/>
          <p:nvPr/>
        </p:nvSpPr>
        <p:spPr>
          <a:xfrm>
            <a:off x="2214563" y="521493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куян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A21B7FA-CDDC-4BF9-A29F-06914693B1C4}"/>
              </a:ext>
            </a:extLst>
          </p:cNvPr>
          <p:cNvSpPr/>
          <p:nvPr/>
        </p:nvSpPr>
        <p:spPr>
          <a:xfrm>
            <a:off x="4214813" y="507206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толым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245989E-864E-43E5-BD49-023E609B6011}"/>
              </a:ext>
            </a:extLst>
          </p:cNvPr>
          <p:cNvSpPr/>
          <p:nvPr/>
        </p:nvSpPr>
        <p:spPr>
          <a:xfrm>
            <a:off x="6143625" y="514350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инә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E1DE4C9-B5FC-488D-B018-0BEA4F267E6A}"/>
              </a:ext>
            </a:extLst>
          </p:cNvPr>
          <p:cNvSpPr/>
          <p:nvPr/>
        </p:nvSpPr>
        <p:spPr>
          <a:xfrm>
            <a:off x="7215188" y="214313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кәҗә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7B41E9D-9827-4B87-96A6-32DCD461AE88}"/>
              </a:ext>
            </a:extLst>
          </p:cNvPr>
          <p:cNvSpPr/>
          <p:nvPr/>
        </p:nvSpPr>
        <p:spPr>
          <a:xfrm>
            <a:off x="7286625" y="4286250"/>
            <a:ext cx="1571625" cy="1500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песи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B082476-51F4-4A77-B163-B8071C9387FC}"/>
              </a:ext>
            </a:extLst>
          </p:cNvPr>
          <p:cNvSpPr/>
          <p:nvPr/>
        </p:nvSpPr>
        <p:spPr>
          <a:xfrm>
            <a:off x="142875" y="4357688"/>
            <a:ext cx="1571625" cy="1500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4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карга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Управляющая кнопка: домой 2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F4105F22-B72C-49A6-B444-B94DBF8F86A5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882 -0.00717 -0.0316 -0.00324 -0.07431 0 C -0.09132 0.00439 -0.1066 0.0155 -0.12379 0.01989 C -0.13125 0.02567 -0.13872 0.02776 -0.14636 0.03284 C -0.16129 0.04302 -0.17691 0.05158 -0.1915 0.06292 C -0.20712 0.07494 -0.22032 0.09091 -0.23663 0.10155 C -0.2415 0.10802 -0.24688 0.11126 -0.25174 0.11728 C -0.2566 0.12329 -0.26094 0.12977 -0.26563 0.13601 C -0.27466 0.14804 -0.27969 0.16377 -0.2882 0.17603 C -0.2915 0.18089 -0.29636 0.1832 -0.3 0.1876 C -0.3132 0.20402 -0.32709 0.21929 -0.33993 0.23618 C -0.34358 0.24103 -0.34566 0.24774 -0.34844 0.25352 C -0.35643 0.26995 -0.36528 0.28683 -0.37431 0.30187 C -0.38351 0.31737 -0.38976 0.33657 -0.4 0.35091 C -0.40209 0.35808 -0.40625 0.36317 -0.40972 0.36942 C -0.41163 0.37774 -0.41441 0.3863 -0.41736 0.39394 C -0.4191 0.40342 -0.42379 0.4129 -0.42917 0.41961 C -0.43229 0.4328 -0.44445 0.44136 -0.45278 0.4483 C -0.45851 0.44714 -0.45972 0.4483 -0.46354 0.44413 C -0.46476 0.44274 -0.46667 0.43974 -0.46667 0.43974 " pathEditMode="relative" ptsTypes="fffffffffffffffffff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44 C 0.0033 -0.02198 -0.00694 -0.03586 -0.01389 -0.04881 C -0.01718 -0.05529 -0.01875 -0.05876 -0.02361 -0.06292 C -0.02847 -0.0731 -0.04166 -0.08281 -0.05052 -0.08605 C -0.05712 -0.09484 -0.06545 -0.09831 -0.07413 -0.10178 C -0.08194 -0.10502 -0.08871 -0.11196 -0.0967 -0.1145 C -0.10434 -0.12075 -0.11562 -0.12468 -0.12465 -0.12607 C -0.13316 -0.13047 -0.14149 -0.13417 -0.15052 -0.13602 C -0.16944 -0.14573 -0.19184 -0.14712 -0.2118 -0.15036 C -0.2283 -0.1529 -0.24392 -0.1573 -0.26024 -0.15892 C -0.2868 -0.16725 -0.24548 -0.15499 -0.29028 -0.16331 C -0.29392 -0.16401 -0.29739 -0.16678 -0.30104 -0.16771 C -0.30521 -0.16863 -0.30955 -0.16863 -0.31389 -0.1691 C -0.33229 -0.17442 -0.35156 -0.1758 -0.36979 -0.18205 C -0.38524 -0.18737 -0.40069 -0.19431 -0.41614 -0.19917 C -0.42743 -0.20773 -0.4401 -0.21282 -0.45156 -0.22068 C -0.45382 -0.2223 -0.45573 -0.22484 -0.45798 -0.22646 C -0.46146 -0.22901 -0.4651 -0.23132 -0.46875 -0.23363 C -0.47205 -0.23572 -0.47413 -0.24011 -0.47743 -0.24219 C -0.48958 -0.25006 -0.50087 -0.25977 -0.51284 -0.26787 C -0.51718 -0.27065 -0.5217 -0.27296 -0.52569 -0.27643 C -0.53159 -0.28152 -0.53871 -0.28476 -0.54409 -0.29077 C -0.54982 -0.29725 -0.55712 -0.30696 -0.56441 -0.30951 C -0.56857 -0.3146 -0.57274 -0.31575 -0.57743 -0.31945 C -0.58368 -0.32431 -0.58611 -0.32732 -0.59357 -0.33241 C -0.60069 -0.33727 -0.60399 -0.34467 -0.6118 -0.34675 C -0.61614 -0.35068 -0.62274 -0.35855 -0.62795 -0.36248 C -0.62882 -0.36317 -0.63003 -0.36317 -0.63107 -0.36387 C -0.63264 -0.36479 -0.63403 -0.36572 -0.63541 -0.36688 C -0.63941 -0.37034 -0.64375 -0.37613 -0.64826 -0.37821 C -0.64896 -0.37914 -0.65052 -0.38099 -0.65052 -0.38075 " pathEditMode="relative" rAng="0" ptsTypes="ffffffffffffffffffffffffffffff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57" y="-188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21 -0.00717 -0.00295 -0.01596 -0.00764 -0.0199 C -0.01354 -0.03239 -0.02673 -0.04927 -0.03663 -0.05575 C -0.04271 -0.06431 -0.05173 -0.06593 -0.0592 -0.07148 C -0.07292 -0.08189 -0.09201 -0.09739 -0.10764 -0.10016 C -0.11788 -0.10502 -0.13611 -0.11682 -0.1441 -0.12607 C -0.14965 -0.13255 -0.15295 -0.14065 -0.15816 -0.14759 C -0.16042 -0.15522 -0.16319 -0.15961 -0.16667 -0.16609 C -0.17309 -0.17812 -0.17673 -0.19269 -0.18281 -0.20472 C -0.18559 -0.22022 -0.1908 -0.23502 -0.19357 -0.25075 C -0.19687 -0.29702 -0.20851 -0.34166 -0.19462 -0.38955 C -0.19167 -0.41939 -0.18628 -0.452 -0.17743 -0.47999 C -0.1776 -0.48208 -0.17969 -0.49619 -0.17969 -0.50128 " pathEditMode="relative" ptsTypes="ffffffffffff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86 -0.00879 -0.00138 -0.01249 -0.00416 -0.02012 C -0.00503 -0.03238 -0.00538 -0.0421 -0.00954 -0.05297 C -0.01128 -0.07101 -0.01093 -0.07356 -0.01493 -0.08744 C -0.01649 -0.11034 -0.01857 -0.13324 -0.02031 -0.15614 C -0.02013 -0.16909 -0.02569 -0.25283 -0.01059 -0.28082 C -0.00954 -0.28984 -0.0092 -0.29239 -0.0052 -0.29956 C -0.00312 -0.30765 -0.00486 -0.30257 0.00122 -0.3139 C 0.00886 -0.32847 0.00035 -0.31668 0.0066 -0.32963 C 0.01285 -0.34282 0.02153 -0.35415 0.02813 -0.36687 C 0.02952 -0.37242 0.03889 -0.38862 0.04306 -0.39255 C 0.04757 -0.39694 0.04671 -0.39394 0.0507 -0.39833 C 0.05625 -0.40458 0.05122 -0.40157 0.05712 -0.40412 C 0.06216 -0.41082 0.06667 -0.41082 0.07327 -0.41406 C 0.0823 -0.41846 0.0875 -0.42378 0.09584 -0.4284 C 0.09914 -0.43025 0.10434 -0.4321 0.10764 -0.43419 C 0.11181 -0.43696 0.11042 -0.43858 0.11615 -0.43997 C 0.12049 -0.4409 0.12483 -0.4409 0.12917 -0.44136 C 0.13907 -0.44575 0.15 -0.4476 0.16025 -0.44992 C 0.16389 -0.45454 0.16945 -0.45501 0.17431 -0.45709 C 0.17535 -0.45755 0.17743 -0.45848 0.17743 -0.45848 C 0.18282 -0.46565 0.17622 -0.45778 0.18282 -0.46287 C 0.1882 -0.46703 0.19271 -0.47397 0.19792 -0.4786 C 0.19931 -0.48138 0.20296 -0.48392 0.20226 -0.48716 C 0.20191 -0.48855 0.20122 -0.49155 0.20122 -0.49155 " pathEditMode="relative" ptsTypes="ffffffffffffffffffffffffA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05 -0.01596 -0.00278 -0.03146 -0.00435 -0.04719 C -0.00261 -0.10132 -0.00712 -0.11011 0.00642 -0.14597 C 0.0092 -0.16216 0.02326 -0.18645 0.03333 -0.19616 C 0.0519 -0.23294 0.08315 -0.26024 0.11614 -0.26648 C 0.12604 -0.27481 0.15052 -0.27666 0.16232 -0.27782 C 0.19062 -0.27736 0.21909 -0.27736 0.24739 -0.27643 C 0.26111 -0.27597 0.27447 -0.2688 0.28819 -0.26787 C 0.30173 -0.26695 0.31545 -0.26695 0.32899 -0.26648 C 0.36319 -0.26741 0.37395 -0.26209 0.39791 -0.27204 C 0.40225 -0.27851 0.41059 -0.27874 0.41614 -0.2836 C 0.41684 -0.28499 0.4177 -0.28638 0.41822 -0.288 C 0.41875 -0.28939 0.41944 -0.29216 0.41944 -0.29216 " pathEditMode="relative" ptsTypes="ffffffffffff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0.00833 C 0.00764 -0.02012 0.01857 -0.04765 0.03264 -0.07333 C 0.03646 -0.08027 0.03993 -0.08721 0.04444 -0.09322 C 0.04878 -0.099 0.05746 -0.11057 0.05746 -0.11034 C 0.0618 -0.12237 0.06909 -0.13231 0.07569 -0.14203 C 0.09184 -0.16585 0.10885 -0.18852 0.12621 -0.21073 C 0.13385 -0.22045 0.13732 -0.23363 0.14548 -0.24242 C 0.14739 -0.25329 0.15364 -0.26046 0.1585 -0.26949 C 0.16232 -0.27666 0.16337 -0.28313 0.16805 -0.28961 C 0.17135 -0.30002 0.17552 -0.30974 0.18107 -0.3183 C 0.18368 -0.32801 0.18732 -0.33564 0.19166 -0.34397 C 0.19375 -0.35207 0.19635 -0.35924 0.1993 -0.36687 C 0.20208 -0.37404 0.20208 -0.3826 0.20469 -0.39 C 0.20555 -0.39856 0.20538 -0.40435 0.20903 -0.41129 C 0.21232 -0.42493 0.21736 -0.43511 0.22413 -0.44575 C 0.22743 -0.45107 0.22778 -0.45362 0.23264 -0.4557 C 0.23576 -0.46009 0.23958 -0.46403 0.24236 -0.46865 C 0.24548 -0.47374 0.24774 -0.48161 0.24982 -0.48739 C 0.25017 -0.4897 0.25069 -0.49618 0.25208 -0.49873 C 0.25295 -0.50034 0.25416 -0.50173 0.25521 -0.50312 C 0.2559 -0.50405 0.25746 -0.5059 0.25746 -0.50566 " pathEditMode="relative" rAng="0" ptsTypes="ffffffffffffffffffff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3" y="-257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1365 C 0.00452 -0.0192 0.00347 -0.0236 0.00643 -0.03077 C 0.00764 -0.03377 0.01077 -0.03933 0.01077 -0.03909 C 0.01407 -0.05297 0.02466 -0.06315 0.03229 -0.0724 C 0.0408 -0.08258 0.03525 -0.07981 0.04306 -0.08235 C 0.05018 -0.08952 0.05764 -0.0923 0.06563 -0.09669 C 0.09011 -0.11034 0.11563 -0.127 0.14202 -0.13255 C 0.18334 -0.15036 0.2658 -0.14088 0.2882 -0.14111 C 0.31146 -0.14365 0.33472 -0.14758 0.35799 -0.14967 C 0.38386 -0.15637 0.40868 -0.15984 0.43525 -0.16123 C 0.44549 -0.16239 0.47934 -0.16308 0.47934 -0.1654 " pathEditMode="relative" rAng="0" ptsTypes="ffffffffff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58" y="-75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-3.43743E-6 C -0.00174 0.00625 0.00069 0.00879 0.00208 0.01573 C 0.00434 0.02707 0.00365 0.03863 0.00851 0.04858 C 0.01042 0.05783 0.01094 0.07449 0.01597 0.08166 C 0.01736 0.08883 0.01753 0.0967 0.02031 0.10317 C 0.0224 0.10803 0.02674 0.11751 0.02674 0.11775 C 0.02778 0.12561 0.02813 0.12746 0.03212 0.13324 C 0.0342 0.14227 0.03507 0.14874 0.03854 0.15615 C 0.03889 0.15846 0.03906 0.161 0.03976 0.16332 C 0.0408 0.16632 0.04392 0.17187 0.04392 0.17211 C 0.04774 0.18992 0.05538 0.20727 0.06007 0.22485 C 0.0625 0.2341 0.06458 0.24358 0.06649 0.25353 C 0.06823 0.26186 0.06823 0.26995 0.07188 0.27782 C 0.07587 0.30072 0.08316 0.32108 0.09132 0.34236 C 0.09167 0.34467 0.09149 0.34837 0.09236 0.35092 C 0.09306 0.35277 0.09497 0.35346 0.09566 0.35531 C 0.09705 0.35901 0.09653 0.3641 0.09774 0.36803 C 0.10122 0.37914 0.10451 0.39024 0.10851 0.40111 C 0.11389 0.41546 0.1066 0.39649 0.11389 0.41546 C 0.1151 0.41846 0.11823 0.42401 0.11823 0.42425 C 0.12135 0.43743 0.12778 0.449 0.13438 0.45987 C 0.13733 0.46473 0.13681 0.46704 0.14184 0.46704 " pathEditMode="relative" rAng="0" ptsTypes="fffffffffffffffffffff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7" y="23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5">
            <a:extLst>
              <a:ext uri="{FF2B5EF4-FFF2-40B4-BE49-F238E27FC236}">
                <a16:creationId xmlns:a16="http://schemas.microsoft.com/office/drawing/2014/main" id="{43200F95-220E-4CE5-A186-F867BB10B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563" y="5715000"/>
            <a:ext cx="199548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Богапова З. Ф. 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МОУ «Гимназия №4» 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г. Казани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9D38025E-BA8A-4D74-805B-E1696481B2A4}"/>
              </a:ext>
            </a:extLst>
          </p:cNvPr>
          <p:cNvSpPr/>
          <p:nvPr/>
        </p:nvSpPr>
        <p:spPr>
          <a:xfrm>
            <a:off x="214313" y="6357938"/>
            <a:ext cx="1785937" cy="357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справка</a:t>
            </a:r>
          </a:p>
        </p:txBody>
      </p:sp>
      <p:pic>
        <p:nvPicPr>
          <p:cNvPr id="69636" name="Рисунок 5" descr="фон2.jpg">
            <a:extLst>
              <a:ext uri="{FF2B5EF4-FFF2-40B4-BE49-F238E27FC236}">
                <a16:creationId xmlns:a16="http://schemas.microsoft.com/office/drawing/2014/main" id="{00C27A3A-A82F-408B-93F2-9221B82ECDF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1" r="5666"/>
          <a:stretch>
            <a:fillRect/>
          </a:stretch>
        </p:blipFill>
        <p:spPr bwMode="auto">
          <a:xfrm>
            <a:off x="2000250" y="1428750"/>
            <a:ext cx="52863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Горизонтальный свиток 3">
            <a:extLst>
              <a:ext uri="{FF2B5EF4-FFF2-40B4-BE49-F238E27FC236}">
                <a16:creationId xmlns:a16="http://schemas.microsoft.com/office/drawing/2014/main" id="{8E7659A4-D6CB-4567-B48C-D39DC543326F}"/>
              </a:ext>
            </a:extLst>
          </p:cNvPr>
          <p:cNvSpPr/>
          <p:nvPr/>
        </p:nvSpPr>
        <p:spPr>
          <a:xfrm>
            <a:off x="571500" y="3643313"/>
            <a:ext cx="4857750" cy="264318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Ребёнок читает слово на цветной карточке, затем «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кликает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на эту карточку, появляется картинка. </a:t>
            </a:r>
          </a:p>
          <a:p>
            <a:pPr algn="ctr">
              <a:defRPr/>
            </a:pP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Укучы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башта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карточкадагы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сүзне укый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шул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карточкага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басып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дөреслеген тикшерә.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8" name="TextBox 7">
            <a:extLst>
              <a:ext uri="{FF2B5EF4-FFF2-40B4-BE49-F238E27FC236}">
                <a16:creationId xmlns:a16="http://schemas.microsoft.com/office/drawing/2014/main" id="{1F462278-94A2-4630-A5B4-4EE5339B8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214313"/>
            <a:ext cx="5156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Учимся читать слова</a:t>
            </a:r>
          </a:p>
        </p:txBody>
      </p:sp>
      <p:sp>
        <p:nvSpPr>
          <p:cNvPr id="69639" name="TextBox 7">
            <a:extLst>
              <a:ext uri="{FF2B5EF4-FFF2-40B4-BE49-F238E27FC236}">
                <a16:creationId xmlns:a16="http://schemas.microsoft.com/office/drawing/2014/main" id="{408F2BAA-E1E9-4C3D-A45F-048C2B440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714375"/>
            <a:ext cx="65960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Сүзләрне укырга өйрәнәбез</a:t>
            </a:r>
          </a:p>
        </p:txBody>
      </p:sp>
      <p:sp>
        <p:nvSpPr>
          <p:cNvPr id="9" name="Управляющая кнопка: домой 8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C69F3D3-D03F-475A-8B08-51D48C8FA5D2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Рисунок 17" descr="кыз55.jpg">
            <a:extLst>
              <a:ext uri="{FF2B5EF4-FFF2-40B4-BE49-F238E27FC236}">
                <a16:creationId xmlns:a16="http://schemas.microsoft.com/office/drawing/2014/main" id="{1A7F26C7-6AF9-46EC-88AE-D4107090B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4500563"/>
            <a:ext cx="119062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9" name="Рисунок 16" descr="мама5.jpg">
            <a:extLst>
              <a:ext uri="{FF2B5EF4-FFF2-40B4-BE49-F238E27FC236}">
                <a16:creationId xmlns:a16="http://schemas.microsoft.com/office/drawing/2014/main" id="{51CEC001-5A07-48DA-8209-7995AC72A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2714625"/>
            <a:ext cx="8382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Рисунок 13" descr="бабай.jpg">
            <a:extLst>
              <a:ext uri="{FF2B5EF4-FFF2-40B4-BE49-F238E27FC236}">
                <a16:creationId xmlns:a16="http://schemas.microsoft.com/office/drawing/2014/main" id="{1048294D-B3F3-4799-ADA6-41EA15BBD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3714750"/>
            <a:ext cx="1158875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Рисунок 12" descr="ббб (2).png">
            <a:extLst>
              <a:ext uri="{FF2B5EF4-FFF2-40B4-BE49-F238E27FC236}">
                <a16:creationId xmlns:a16="http://schemas.microsoft.com/office/drawing/2014/main" id="{DEDC673B-9B92-40DE-8B91-85F06C3891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785813"/>
            <a:ext cx="15621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Рисунок 11" descr="баба7.jpg">
            <a:extLst>
              <a:ext uri="{FF2B5EF4-FFF2-40B4-BE49-F238E27FC236}">
                <a16:creationId xmlns:a16="http://schemas.microsoft.com/office/drawing/2014/main" id="{5C233D6D-3E55-4038-9CD9-30CC04E5784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642938"/>
            <a:ext cx="1333500" cy="272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B2E12C5-053E-4678-9851-38CF73FE0E92}"/>
              </a:ext>
            </a:extLst>
          </p:cNvPr>
          <p:cNvSpPr/>
          <p:nvPr/>
        </p:nvSpPr>
        <p:spPr>
          <a:xfrm>
            <a:off x="428625" y="285750"/>
            <a:ext cx="3786188" cy="2928938"/>
          </a:xfrm>
          <a:prstGeom prst="rec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малай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3FA7843-7C0B-4ECB-91B3-08F0BC98DA75}"/>
              </a:ext>
            </a:extLst>
          </p:cNvPr>
          <p:cNvSpPr/>
          <p:nvPr/>
        </p:nvSpPr>
        <p:spPr>
          <a:xfrm>
            <a:off x="5429250" y="428625"/>
            <a:ext cx="2786063" cy="31432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әби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E32C139-0E4B-45FE-B303-70A5109E0389}"/>
              </a:ext>
            </a:extLst>
          </p:cNvPr>
          <p:cNvSpPr/>
          <p:nvPr/>
        </p:nvSpPr>
        <p:spPr>
          <a:xfrm>
            <a:off x="428625" y="3071813"/>
            <a:ext cx="3571875" cy="3429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бабай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9BE8DCD-4D9A-45F5-A121-17316EA09E26}"/>
              </a:ext>
            </a:extLst>
          </p:cNvPr>
          <p:cNvSpPr/>
          <p:nvPr/>
        </p:nvSpPr>
        <p:spPr>
          <a:xfrm>
            <a:off x="6072188" y="4143375"/>
            <a:ext cx="2714625" cy="25717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кыз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87D7792-0E34-4F8F-BF1D-20E68DD4CAF1}"/>
              </a:ext>
            </a:extLst>
          </p:cNvPr>
          <p:cNvSpPr/>
          <p:nvPr/>
        </p:nvSpPr>
        <p:spPr>
          <a:xfrm>
            <a:off x="3786188" y="2357438"/>
            <a:ext cx="2357437" cy="28575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әни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0047884F-115A-43D0-953E-0ECBAF4032F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15" grpId="0" animBg="1"/>
      <p:bldP spid="1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Рисунок 15" descr="верблюд.jpg">
            <a:extLst>
              <a:ext uri="{FF2B5EF4-FFF2-40B4-BE49-F238E27FC236}">
                <a16:creationId xmlns:a16="http://schemas.microsoft.com/office/drawing/2014/main" id="{E472E823-D175-471D-9BA2-1B5545D3C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2500313"/>
            <a:ext cx="1214438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Рисунок 14" descr="ат.jpg">
            <a:extLst>
              <a:ext uri="{FF2B5EF4-FFF2-40B4-BE49-F238E27FC236}">
                <a16:creationId xmlns:a16="http://schemas.microsoft.com/office/drawing/2014/main" id="{70A8B3C2-D136-4B18-91DA-3A6ECCFDA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571500"/>
            <a:ext cx="1700212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Рисунок 17" descr="кастрюля.jpg">
            <a:extLst>
              <a:ext uri="{FF2B5EF4-FFF2-40B4-BE49-F238E27FC236}">
                <a16:creationId xmlns:a16="http://schemas.microsoft.com/office/drawing/2014/main" id="{1A261FB0-6F47-4F77-AF31-A32BB49E8E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4079875"/>
            <a:ext cx="2149475" cy="225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Рисунок 16" descr="сок.jpg">
            <a:extLst>
              <a:ext uri="{FF2B5EF4-FFF2-40B4-BE49-F238E27FC236}">
                <a16:creationId xmlns:a16="http://schemas.microsoft.com/office/drawing/2014/main" id="{CC8A9B83-9293-4B1C-BAA1-434FA94E02E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429000"/>
            <a:ext cx="138747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6" name="Рисунок 15" descr="мышь2.jpg">
            <a:extLst>
              <a:ext uri="{FF2B5EF4-FFF2-40B4-BE49-F238E27FC236}">
                <a16:creationId xmlns:a16="http://schemas.microsoft.com/office/drawing/2014/main" id="{92701CA7-2B4F-4721-AE7D-8D7E4B118A1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500063"/>
            <a:ext cx="31432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59DEF61-F023-4027-BE4E-5367CD2BEDB5}"/>
              </a:ext>
            </a:extLst>
          </p:cNvPr>
          <p:cNvSpPr/>
          <p:nvPr/>
        </p:nvSpPr>
        <p:spPr>
          <a:xfrm>
            <a:off x="428625" y="214313"/>
            <a:ext cx="3143250" cy="2928937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D7C7A61-2911-4ADD-977D-87D1BD732F51}"/>
              </a:ext>
            </a:extLst>
          </p:cNvPr>
          <p:cNvSpPr/>
          <p:nvPr/>
        </p:nvSpPr>
        <p:spPr>
          <a:xfrm>
            <a:off x="4071938" y="428625"/>
            <a:ext cx="4714875" cy="16430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тычкан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2A674B3-FA97-4F67-8639-403EC4EC3945}"/>
              </a:ext>
            </a:extLst>
          </p:cNvPr>
          <p:cNvSpPr/>
          <p:nvPr/>
        </p:nvSpPr>
        <p:spPr>
          <a:xfrm>
            <a:off x="285750" y="3429000"/>
            <a:ext cx="3429000" cy="32146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сок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6EBA97-9043-422A-B9DD-1EF145A89C2D}"/>
              </a:ext>
            </a:extLst>
          </p:cNvPr>
          <p:cNvSpPr/>
          <p:nvPr/>
        </p:nvSpPr>
        <p:spPr>
          <a:xfrm>
            <a:off x="6143625" y="3929063"/>
            <a:ext cx="2714625" cy="25717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аш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9AED6C1-7207-4589-B2EC-5BE80DF9C2A6}"/>
              </a:ext>
            </a:extLst>
          </p:cNvPr>
          <p:cNvSpPr/>
          <p:nvPr/>
        </p:nvSpPr>
        <p:spPr>
          <a:xfrm>
            <a:off x="3571875" y="1928813"/>
            <a:ext cx="2857500" cy="30718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дөя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Управляющая кнопка: домой 14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A1E32B00-338A-4BCD-90D2-400E236E7C7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Рисунок 11" descr="Untitled9.gif">
            <a:extLst>
              <a:ext uri="{FF2B5EF4-FFF2-40B4-BE49-F238E27FC236}">
                <a16:creationId xmlns:a16="http://schemas.microsoft.com/office/drawing/2014/main" id="{64F097F2-DA15-466E-980D-00111B3ACD0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500063"/>
            <a:ext cx="2822575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Рисунок 12" descr="Untitled12.gif">
            <a:extLst>
              <a:ext uri="{FF2B5EF4-FFF2-40B4-BE49-F238E27FC236}">
                <a16:creationId xmlns:a16="http://schemas.microsoft.com/office/drawing/2014/main" id="{8AAEB22E-AB71-4743-BAAB-9067E8003D4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2857500"/>
            <a:ext cx="4572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Рисунок 13" descr="КУСТ.jpg">
            <a:extLst>
              <a:ext uri="{FF2B5EF4-FFF2-40B4-BE49-F238E27FC236}">
                <a16:creationId xmlns:a16="http://schemas.microsoft.com/office/drawing/2014/main" id="{E6EEA90F-279F-470D-B386-112EADB62EA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4000500"/>
            <a:ext cx="2351087" cy="224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Рисунок 12" descr="слон.jpg">
            <a:extLst>
              <a:ext uri="{FF2B5EF4-FFF2-40B4-BE49-F238E27FC236}">
                <a16:creationId xmlns:a16="http://schemas.microsoft.com/office/drawing/2014/main" id="{39D3598D-E009-4E83-B24D-CF4C44624A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857625"/>
            <a:ext cx="2392363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Рисунок 11" descr="зонт.jpg">
            <a:extLst>
              <a:ext uri="{FF2B5EF4-FFF2-40B4-BE49-F238E27FC236}">
                <a16:creationId xmlns:a16="http://schemas.microsoft.com/office/drawing/2014/main" id="{2B30126C-66C6-4811-BCA1-04B448F3734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143000"/>
            <a:ext cx="1762125" cy="198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6BAA2EF-13A5-4E3F-B951-93AB428EEABE}"/>
              </a:ext>
            </a:extLst>
          </p:cNvPr>
          <p:cNvSpPr/>
          <p:nvPr/>
        </p:nvSpPr>
        <p:spPr>
          <a:xfrm>
            <a:off x="500063" y="500063"/>
            <a:ext cx="3357562" cy="292893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зонт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FB8D2C7-02B5-4CF6-A4F8-1BBEB981E149}"/>
              </a:ext>
            </a:extLst>
          </p:cNvPr>
          <p:cNvSpPr/>
          <p:nvPr/>
        </p:nvSpPr>
        <p:spPr>
          <a:xfrm>
            <a:off x="5072063" y="285750"/>
            <a:ext cx="3857625" cy="314325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күз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DE8E6FF-5AA4-4461-9D2B-7AB04AF8DFCA}"/>
              </a:ext>
            </a:extLst>
          </p:cNvPr>
          <p:cNvSpPr/>
          <p:nvPr/>
        </p:nvSpPr>
        <p:spPr>
          <a:xfrm>
            <a:off x="357188" y="3714750"/>
            <a:ext cx="3286125" cy="2643188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77B4EE6-1E5B-4840-AA90-061D78E21A99}"/>
              </a:ext>
            </a:extLst>
          </p:cNvPr>
          <p:cNvSpPr/>
          <p:nvPr/>
        </p:nvSpPr>
        <p:spPr>
          <a:xfrm>
            <a:off x="5786438" y="3357563"/>
            <a:ext cx="3143250" cy="31432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куак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5206D9E-6C8D-41A8-A4A3-B5D30E7C042A}"/>
              </a:ext>
            </a:extLst>
          </p:cNvPr>
          <p:cNvSpPr/>
          <p:nvPr/>
        </p:nvSpPr>
        <p:spPr>
          <a:xfrm>
            <a:off x="3286125" y="2857500"/>
            <a:ext cx="2857500" cy="28575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бүре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11954547-0B36-40F1-B60A-C121CA7BDB2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Рисунок 13" descr="флаг.jpg">
            <a:extLst>
              <a:ext uri="{FF2B5EF4-FFF2-40B4-BE49-F238E27FC236}">
                <a16:creationId xmlns:a16="http://schemas.microsoft.com/office/drawing/2014/main" id="{42633887-D2F3-4BE8-AF89-3F9117DDA06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357188"/>
            <a:ext cx="1816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Рисунок 12" descr="том2.jpg">
            <a:extLst>
              <a:ext uri="{FF2B5EF4-FFF2-40B4-BE49-F238E27FC236}">
                <a16:creationId xmlns:a16="http://schemas.microsoft.com/office/drawing/2014/main" id="{96432369-CD90-480D-82D2-76EA0BA904B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85750"/>
            <a:ext cx="1741488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Рисунок 11" descr="шарф.jpg">
            <a:extLst>
              <a:ext uri="{FF2B5EF4-FFF2-40B4-BE49-F238E27FC236}">
                <a16:creationId xmlns:a16="http://schemas.microsoft.com/office/drawing/2014/main" id="{121320AF-34A9-4625-ABFD-41F1A3B7A1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2428875"/>
            <a:ext cx="3071812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Рисунок 12" descr="лист.jpg">
            <a:extLst>
              <a:ext uri="{FF2B5EF4-FFF2-40B4-BE49-F238E27FC236}">
                <a16:creationId xmlns:a16="http://schemas.microsoft.com/office/drawing/2014/main" id="{717D6E30-DCFF-49DA-8AB3-9ADA3A603C1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4357688"/>
            <a:ext cx="211772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Рисунок 11" descr="торт.jpg">
            <a:extLst>
              <a:ext uri="{FF2B5EF4-FFF2-40B4-BE49-F238E27FC236}">
                <a16:creationId xmlns:a16="http://schemas.microsoft.com/office/drawing/2014/main" id="{011E27A7-8FA9-4BB1-B225-CA7B28FBC19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714750"/>
            <a:ext cx="1800225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D4B61FD6-4D13-4EBB-9B31-9217AE0B620C}"/>
              </a:ext>
            </a:extLst>
          </p:cNvPr>
          <p:cNvSpPr/>
          <p:nvPr/>
        </p:nvSpPr>
        <p:spPr>
          <a:xfrm>
            <a:off x="357188" y="285750"/>
            <a:ext cx="4429125" cy="2714625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байрак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5D975393-1E9E-45F6-8C6B-AA1324829CA7}"/>
              </a:ext>
            </a:extLst>
          </p:cNvPr>
          <p:cNvSpPr/>
          <p:nvPr/>
        </p:nvSpPr>
        <p:spPr>
          <a:xfrm>
            <a:off x="5643563" y="214313"/>
            <a:ext cx="3500437" cy="3143250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гном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23F7387C-4A16-4EEA-B407-FF6F38744BBF}"/>
              </a:ext>
            </a:extLst>
          </p:cNvPr>
          <p:cNvSpPr/>
          <p:nvPr/>
        </p:nvSpPr>
        <p:spPr>
          <a:xfrm>
            <a:off x="357188" y="3357563"/>
            <a:ext cx="3071812" cy="29591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торт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888876FC-A51B-4A42-A029-24A8A33C1CB5}"/>
              </a:ext>
            </a:extLst>
          </p:cNvPr>
          <p:cNvSpPr/>
          <p:nvPr/>
        </p:nvSpPr>
        <p:spPr>
          <a:xfrm>
            <a:off x="4786313" y="4143375"/>
            <a:ext cx="4357687" cy="2428875"/>
          </a:xfrm>
          <a:prstGeom prst="rect">
            <a:avLst/>
          </a:prstGeom>
          <a:solidFill>
            <a:srgbClr val="1CC61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яфрак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21D5C2B-7996-42E8-B7F8-453D150F28B7}"/>
              </a:ext>
            </a:extLst>
          </p:cNvPr>
          <p:cNvSpPr/>
          <p:nvPr/>
        </p:nvSpPr>
        <p:spPr>
          <a:xfrm>
            <a:off x="3143250" y="2428875"/>
            <a:ext cx="3500438" cy="2357438"/>
          </a:xfrm>
          <a:prstGeom prst="rect">
            <a:avLst/>
          </a:prstGeom>
          <a:solidFill>
            <a:srgbClr val="5656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шарф</a:t>
            </a:r>
          </a:p>
        </p:txBody>
      </p:sp>
      <p:sp>
        <p:nvSpPr>
          <p:cNvPr id="12" name="Управляющая кнопка: домой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780231D5-DBDA-4C6B-9C3F-B1050ED9B4DF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Рисунок 11" descr="Untitled10.gif">
            <a:extLst>
              <a:ext uri="{FF2B5EF4-FFF2-40B4-BE49-F238E27FC236}">
                <a16:creationId xmlns:a16="http://schemas.microsoft.com/office/drawing/2014/main" id="{460C61FF-D3AF-4A9D-B592-7DFCA3BEC00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428625"/>
            <a:ext cx="3357563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Рисунок 16" descr="поле2.jpg">
            <a:extLst>
              <a:ext uri="{FF2B5EF4-FFF2-40B4-BE49-F238E27FC236}">
                <a16:creationId xmlns:a16="http://schemas.microsoft.com/office/drawing/2014/main" id="{37296C5A-4545-4978-961A-0EB02803A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786313"/>
            <a:ext cx="3119438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Рисунок 12" descr="роза (2).jpg">
            <a:extLst>
              <a:ext uri="{FF2B5EF4-FFF2-40B4-BE49-F238E27FC236}">
                <a16:creationId xmlns:a16="http://schemas.microsoft.com/office/drawing/2014/main" id="{94278469-6202-4828-91D0-EDBD024B278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3763" flipH="1">
            <a:off x="4237038" y="3425825"/>
            <a:ext cx="1033462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Рисунок 13" descr="роза (2).jpg">
            <a:extLst>
              <a:ext uri="{FF2B5EF4-FFF2-40B4-BE49-F238E27FC236}">
                <a16:creationId xmlns:a16="http://schemas.microsoft.com/office/drawing/2014/main" id="{5DCE9EF5-B9DD-4007-8C2A-31297E7402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2736850"/>
            <a:ext cx="1714500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Рисунок 14" descr="роза (2).jpg">
            <a:extLst>
              <a:ext uri="{FF2B5EF4-FFF2-40B4-BE49-F238E27FC236}">
                <a16:creationId xmlns:a16="http://schemas.microsoft.com/office/drawing/2014/main" id="{3346682B-099F-4493-8AA8-06D011EDA29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357563"/>
            <a:ext cx="1538288" cy="177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Рисунок 15" descr="лицо.jpg">
            <a:extLst>
              <a:ext uri="{FF2B5EF4-FFF2-40B4-BE49-F238E27FC236}">
                <a16:creationId xmlns:a16="http://schemas.microsoft.com/office/drawing/2014/main" id="{E47F37D4-1E71-4854-B161-B1AB63274D8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4357688"/>
            <a:ext cx="20002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0" name="Рисунок 11" descr="месяц.jpg">
            <a:extLst>
              <a:ext uri="{FF2B5EF4-FFF2-40B4-BE49-F238E27FC236}">
                <a16:creationId xmlns:a16="http://schemas.microsoft.com/office/drawing/2014/main" id="{5CBB4CCC-7F27-44FE-9203-0263B805C16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500063"/>
            <a:ext cx="1900237" cy="279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4E27BF6-BEF3-4688-A577-94A8D86D6BAF}"/>
              </a:ext>
            </a:extLst>
          </p:cNvPr>
          <p:cNvSpPr/>
          <p:nvPr/>
        </p:nvSpPr>
        <p:spPr>
          <a:xfrm>
            <a:off x="214313" y="214313"/>
            <a:ext cx="3357562" cy="2928937"/>
          </a:xfrm>
          <a:prstGeom prst="rec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теш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BAA80B3-B2B7-448C-A104-26245D2AAF72}"/>
              </a:ext>
            </a:extLst>
          </p:cNvPr>
          <p:cNvSpPr/>
          <p:nvPr/>
        </p:nvSpPr>
        <p:spPr>
          <a:xfrm>
            <a:off x="5286375" y="285750"/>
            <a:ext cx="3500438" cy="31432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774C2BA-C80D-4C3A-9F6B-553A7E710627}"/>
              </a:ext>
            </a:extLst>
          </p:cNvPr>
          <p:cNvSpPr/>
          <p:nvPr/>
        </p:nvSpPr>
        <p:spPr>
          <a:xfrm>
            <a:off x="214313" y="4286250"/>
            <a:ext cx="3357562" cy="23574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кыр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42F43FB-1744-4867-B17B-6D8E2E069FBB}"/>
              </a:ext>
            </a:extLst>
          </p:cNvPr>
          <p:cNvSpPr/>
          <p:nvPr/>
        </p:nvSpPr>
        <p:spPr>
          <a:xfrm>
            <a:off x="5715000" y="3429000"/>
            <a:ext cx="3143250" cy="31432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бит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0A632F0-1CD0-4B3E-B874-7BF02B942C25}"/>
              </a:ext>
            </a:extLst>
          </p:cNvPr>
          <p:cNvSpPr/>
          <p:nvPr/>
        </p:nvSpPr>
        <p:spPr>
          <a:xfrm>
            <a:off x="2857500" y="2643188"/>
            <a:ext cx="3429000" cy="264318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чәчәк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Управляющая кнопка: домой 13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359175E7-1111-48D0-A18C-5F8D8FF75DB1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Рисунок 12" descr="нарат.jpg">
            <a:extLst>
              <a:ext uri="{FF2B5EF4-FFF2-40B4-BE49-F238E27FC236}">
                <a16:creationId xmlns:a16="http://schemas.microsoft.com/office/drawing/2014/main" id="{F81CC83A-AD7B-4728-B6B8-8DE7C915E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857625"/>
            <a:ext cx="112395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Рисунок 15" descr="ШКАФ.jpg">
            <a:extLst>
              <a:ext uri="{FF2B5EF4-FFF2-40B4-BE49-F238E27FC236}">
                <a16:creationId xmlns:a16="http://schemas.microsoft.com/office/drawing/2014/main" id="{326AC83F-1E37-4BA1-9FE9-DAD152DBDB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428625"/>
            <a:ext cx="1811337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Рисунок 14" descr="ХЛЕБ.jpg">
            <a:extLst>
              <a:ext uri="{FF2B5EF4-FFF2-40B4-BE49-F238E27FC236}">
                <a16:creationId xmlns:a16="http://schemas.microsoft.com/office/drawing/2014/main" id="{F72A16E4-BC68-4EA2-93C4-FCB9606428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571500"/>
            <a:ext cx="2286000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Рисунок 13" descr="мич.jpg">
            <a:extLst>
              <a:ext uri="{FF2B5EF4-FFF2-40B4-BE49-F238E27FC236}">
                <a16:creationId xmlns:a16="http://schemas.microsoft.com/office/drawing/2014/main" id="{2ED76A23-37EE-4067-9407-2D99372F459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4000500"/>
            <a:ext cx="143827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2" name="Рисунок 12" descr="ЛИСА.jpg">
            <a:extLst>
              <a:ext uri="{FF2B5EF4-FFF2-40B4-BE49-F238E27FC236}">
                <a16:creationId xmlns:a16="http://schemas.microsoft.com/office/drawing/2014/main" id="{92C7B14F-5057-408D-A2C3-6E479CB6974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2714625"/>
            <a:ext cx="2060575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B4C2854-E47B-4B95-8465-53567A7871DF}"/>
              </a:ext>
            </a:extLst>
          </p:cNvPr>
          <p:cNvSpPr/>
          <p:nvPr/>
        </p:nvSpPr>
        <p:spPr>
          <a:xfrm>
            <a:off x="142875" y="357188"/>
            <a:ext cx="3357563" cy="2928937"/>
          </a:xfrm>
          <a:prstGeom prst="rect">
            <a:avLst/>
          </a:prstGeom>
          <a:solidFill>
            <a:srgbClr val="EC4A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шкаф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D6A4756-C445-418B-B4D2-4153877EF57B}"/>
              </a:ext>
            </a:extLst>
          </p:cNvPr>
          <p:cNvSpPr/>
          <p:nvPr/>
        </p:nvSpPr>
        <p:spPr>
          <a:xfrm>
            <a:off x="5072063" y="285750"/>
            <a:ext cx="3857625" cy="3143250"/>
          </a:xfrm>
          <a:prstGeom prst="rect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ипи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359DE51-9A15-41A4-99FF-014FFE161EBA}"/>
              </a:ext>
            </a:extLst>
          </p:cNvPr>
          <p:cNvSpPr/>
          <p:nvPr/>
        </p:nvSpPr>
        <p:spPr>
          <a:xfrm>
            <a:off x="214313" y="3571875"/>
            <a:ext cx="3857625" cy="3143250"/>
          </a:xfrm>
          <a:prstGeom prst="rect">
            <a:avLst/>
          </a:prstGeom>
          <a:solidFill>
            <a:srgbClr val="5656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нарат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1FE8B38-70F0-42D9-80EC-61471E628DFF}"/>
              </a:ext>
            </a:extLst>
          </p:cNvPr>
          <p:cNvSpPr/>
          <p:nvPr/>
        </p:nvSpPr>
        <p:spPr>
          <a:xfrm>
            <a:off x="6143625" y="3571875"/>
            <a:ext cx="2857500" cy="3143250"/>
          </a:xfrm>
          <a:prstGeom prst="rect">
            <a:avLst/>
          </a:prstGeom>
          <a:solidFill>
            <a:srgbClr val="EDFD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мич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361CC1F-B3E5-48FF-B3BD-825AB43F5F76}"/>
              </a:ext>
            </a:extLst>
          </p:cNvPr>
          <p:cNvSpPr/>
          <p:nvPr/>
        </p:nvSpPr>
        <p:spPr>
          <a:xfrm>
            <a:off x="3571875" y="2357438"/>
            <a:ext cx="3357563" cy="25003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төлке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A1ED8646-F175-4637-B6F6-2775CE503027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Рисунок 13" descr="мак.jpg">
            <a:extLst>
              <a:ext uri="{FF2B5EF4-FFF2-40B4-BE49-F238E27FC236}">
                <a16:creationId xmlns:a16="http://schemas.microsoft.com/office/drawing/2014/main" id="{9B53AC83-3175-4A4F-8959-CF944FE50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4143375"/>
            <a:ext cx="2124075" cy="197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Рисунок 12" descr="мишка14.jpg">
            <a:extLst>
              <a:ext uri="{FF2B5EF4-FFF2-40B4-BE49-F238E27FC236}">
                <a16:creationId xmlns:a16="http://schemas.microsoft.com/office/drawing/2014/main" id="{6D346076-2A66-4EF6-8F58-F8267B0EC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2571750"/>
            <a:ext cx="240982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Рисунок 14" descr="гусь.jpg">
            <a:extLst>
              <a:ext uri="{FF2B5EF4-FFF2-40B4-BE49-F238E27FC236}">
                <a16:creationId xmlns:a16="http://schemas.microsoft.com/office/drawing/2014/main" id="{FFDAA634-A455-4037-9DA8-190AC998417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4071938"/>
            <a:ext cx="1343025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Рисунок 15" descr="гусь.jpg">
            <a:extLst>
              <a:ext uri="{FF2B5EF4-FFF2-40B4-BE49-F238E27FC236}">
                <a16:creationId xmlns:a16="http://schemas.microsoft.com/office/drawing/2014/main" id="{1719A5B9-F2BB-450F-8F65-1156DDFF254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4143375"/>
            <a:ext cx="1347788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Рисунок 12" descr="часы2.jpg">
            <a:extLst>
              <a:ext uri="{FF2B5EF4-FFF2-40B4-BE49-F238E27FC236}">
                <a16:creationId xmlns:a16="http://schemas.microsoft.com/office/drawing/2014/main" id="{A5F34AAB-40B3-4D95-AE77-9CE1D362916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28625"/>
            <a:ext cx="2071688" cy="258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Рисунок 11" descr="сова.jpg">
            <a:extLst>
              <a:ext uri="{FF2B5EF4-FFF2-40B4-BE49-F238E27FC236}">
                <a16:creationId xmlns:a16="http://schemas.microsoft.com/office/drawing/2014/main" id="{6A2107C0-EFBC-4AA9-8A1A-AF1665AE4DF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428625"/>
            <a:ext cx="12858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FA1B6D4-8465-4FEB-98FA-1CBF9381377D}"/>
              </a:ext>
            </a:extLst>
          </p:cNvPr>
          <p:cNvSpPr/>
          <p:nvPr/>
        </p:nvSpPr>
        <p:spPr>
          <a:xfrm>
            <a:off x="285750" y="357188"/>
            <a:ext cx="4500563" cy="2643187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сәгат</a:t>
            </a:r>
            <a:r>
              <a:rPr lang="ru-RU" sz="9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5E159015-A0C8-444C-B031-817AE90D3291}"/>
              </a:ext>
            </a:extLst>
          </p:cNvPr>
          <p:cNvSpPr/>
          <p:nvPr/>
        </p:nvSpPr>
        <p:spPr>
          <a:xfrm>
            <a:off x="4786313" y="357188"/>
            <a:ext cx="4357687" cy="23574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ябалак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E26AA7B-7324-4091-B715-6C2ABA198DB3}"/>
              </a:ext>
            </a:extLst>
          </p:cNvPr>
          <p:cNvSpPr/>
          <p:nvPr/>
        </p:nvSpPr>
        <p:spPr>
          <a:xfrm>
            <a:off x="5715000" y="3429000"/>
            <a:ext cx="3143250" cy="31432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43291DCE-77A7-423D-B4BC-84F1595A8D71}"/>
              </a:ext>
            </a:extLst>
          </p:cNvPr>
          <p:cNvSpPr/>
          <p:nvPr/>
        </p:nvSpPr>
        <p:spPr>
          <a:xfrm>
            <a:off x="428625" y="3643313"/>
            <a:ext cx="2857500" cy="278606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6D8EC767-E66F-4E1A-83ED-D87164C36DB6}"/>
              </a:ext>
            </a:extLst>
          </p:cNvPr>
          <p:cNvSpPr/>
          <p:nvPr/>
        </p:nvSpPr>
        <p:spPr>
          <a:xfrm>
            <a:off x="3286125" y="2500313"/>
            <a:ext cx="2928938" cy="264318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аю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3215E44D-DA7B-473D-83B4-820AE1F33842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5" grpId="0" animBg="1"/>
      <p:bldP spid="36" grpId="0" animBg="1"/>
      <p:bldP spid="34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24" descr="лягушка.jpg">
            <a:extLst>
              <a:ext uri="{FF2B5EF4-FFF2-40B4-BE49-F238E27FC236}">
                <a16:creationId xmlns:a16="http://schemas.microsoft.com/office/drawing/2014/main" id="{88FDAB34-ED3F-4C1A-90E6-E9C03C9E1D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3571875"/>
            <a:ext cx="2692400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Рисунок 23" descr="весы - копия.jpg">
            <a:extLst>
              <a:ext uri="{FF2B5EF4-FFF2-40B4-BE49-F238E27FC236}">
                <a16:creationId xmlns:a16="http://schemas.microsoft.com/office/drawing/2014/main" id="{43AD5CDE-58DD-4292-AD6C-3BE781DC4E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1285875"/>
            <a:ext cx="31432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Рисунок 25" descr="рука.jpg">
            <a:extLst>
              <a:ext uri="{FF2B5EF4-FFF2-40B4-BE49-F238E27FC236}">
                <a16:creationId xmlns:a16="http://schemas.microsoft.com/office/drawing/2014/main" id="{D5452EE9-CF30-4112-A218-6EC8ECA389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2786063"/>
            <a:ext cx="1095375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9" name="Рисунок 22" descr="шуба.jpg">
            <a:extLst>
              <a:ext uri="{FF2B5EF4-FFF2-40B4-BE49-F238E27FC236}">
                <a16:creationId xmlns:a16="http://schemas.microsoft.com/office/drawing/2014/main" id="{19EA79A3-355D-420C-AC23-019EEA0EAB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429000"/>
            <a:ext cx="3073400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Рисунок 21" descr="гора.jpg">
            <a:extLst>
              <a:ext uri="{FF2B5EF4-FFF2-40B4-BE49-F238E27FC236}">
                <a16:creationId xmlns:a16="http://schemas.microsoft.com/office/drawing/2014/main" id="{98F1D696-098C-41ED-8AD9-D9B2A1B102A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85750"/>
            <a:ext cx="2714625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81B1260-6AB2-464E-817D-E3D2E63EDBBE}"/>
              </a:ext>
            </a:extLst>
          </p:cNvPr>
          <p:cNvSpPr/>
          <p:nvPr/>
        </p:nvSpPr>
        <p:spPr>
          <a:xfrm>
            <a:off x="428625" y="142875"/>
            <a:ext cx="3357563" cy="3071813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тау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6E32E96-C9CA-439B-8804-875E23109D9A}"/>
              </a:ext>
            </a:extLst>
          </p:cNvPr>
          <p:cNvSpPr/>
          <p:nvPr/>
        </p:nvSpPr>
        <p:spPr>
          <a:xfrm>
            <a:off x="5072063" y="214313"/>
            <a:ext cx="3857625" cy="31432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үлчәү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1B2AE42-6246-468D-90AA-2EE789B32461}"/>
              </a:ext>
            </a:extLst>
          </p:cNvPr>
          <p:cNvSpPr/>
          <p:nvPr/>
        </p:nvSpPr>
        <p:spPr>
          <a:xfrm>
            <a:off x="5715000" y="3357563"/>
            <a:ext cx="3143250" cy="31432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бака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BA162AB-04C2-4A6E-8489-30756DD1ABD1}"/>
              </a:ext>
            </a:extLst>
          </p:cNvPr>
          <p:cNvSpPr/>
          <p:nvPr/>
        </p:nvSpPr>
        <p:spPr>
          <a:xfrm>
            <a:off x="214313" y="3500438"/>
            <a:ext cx="3214687" cy="292893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тун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A7A2D82-2BA3-4E41-AEB9-723183C24F77}"/>
              </a:ext>
            </a:extLst>
          </p:cNvPr>
          <p:cNvSpPr/>
          <p:nvPr/>
        </p:nvSpPr>
        <p:spPr>
          <a:xfrm>
            <a:off x="3071813" y="2571750"/>
            <a:ext cx="3214687" cy="200025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4F2EE6D2-B305-4C48-856D-4BBA592142C5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5" grpId="0" animBg="1"/>
      <p:bldP spid="36" grpId="0" animBg="1"/>
      <p:bldP spid="3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Рисунок 21" descr="ёж.jpg">
            <a:extLst>
              <a:ext uri="{FF2B5EF4-FFF2-40B4-BE49-F238E27FC236}">
                <a16:creationId xmlns:a16="http://schemas.microsoft.com/office/drawing/2014/main" id="{D6AE8356-EA6C-442F-895C-21BD2C989A9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214813"/>
            <a:ext cx="1876425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Рисунок 20" descr="луке.jpg">
            <a:extLst>
              <a:ext uri="{FF2B5EF4-FFF2-40B4-BE49-F238E27FC236}">
                <a16:creationId xmlns:a16="http://schemas.microsoft.com/office/drawing/2014/main" id="{20220A69-F3F9-4051-BEF2-A03F883C7E0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357188"/>
            <a:ext cx="11652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Рисунок 19" descr="кот4.jpg">
            <a:extLst>
              <a:ext uri="{FF2B5EF4-FFF2-40B4-BE49-F238E27FC236}">
                <a16:creationId xmlns:a16="http://schemas.microsoft.com/office/drawing/2014/main" id="{1FFF2D2F-D557-4F46-9427-30A65355839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3" y="2738438"/>
            <a:ext cx="2563812" cy="208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Рисунок 18" descr="ДУБ.jpg">
            <a:extLst>
              <a:ext uri="{FF2B5EF4-FFF2-40B4-BE49-F238E27FC236}">
                <a16:creationId xmlns:a16="http://schemas.microsoft.com/office/drawing/2014/main" id="{11E5B90E-3641-4C0D-975A-23BCE1ADBA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3714750"/>
            <a:ext cx="1903412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Рисунок 17" descr="дом.jpg">
            <a:extLst>
              <a:ext uri="{FF2B5EF4-FFF2-40B4-BE49-F238E27FC236}">
                <a16:creationId xmlns:a16="http://schemas.microsoft.com/office/drawing/2014/main" id="{8F3F5B86-FCA8-4306-A24D-C4BBFE62144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500063"/>
            <a:ext cx="20002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07697FE-0968-4332-AA91-D7A4C0AA7D76}"/>
              </a:ext>
            </a:extLst>
          </p:cNvPr>
          <p:cNvSpPr/>
          <p:nvPr/>
        </p:nvSpPr>
        <p:spPr>
          <a:xfrm>
            <a:off x="571500" y="428625"/>
            <a:ext cx="3357563" cy="2571750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өй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2C4FD12-6B5C-4BE3-80FE-270A66006C33}"/>
              </a:ext>
            </a:extLst>
          </p:cNvPr>
          <p:cNvSpPr/>
          <p:nvPr/>
        </p:nvSpPr>
        <p:spPr>
          <a:xfrm>
            <a:off x="5000625" y="214313"/>
            <a:ext cx="3857625" cy="26431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суган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B6E9942-1B91-45F2-BA9A-2DFA67291FFA}"/>
              </a:ext>
            </a:extLst>
          </p:cNvPr>
          <p:cNvSpPr/>
          <p:nvPr/>
        </p:nvSpPr>
        <p:spPr>
          <a:xfrm>
            <a:off x="4786313" y="3929063"/>
            <a:ext cx="4000500" cy="25717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керпе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E576427-0A8B-44E6-B33A-26134BD31BC0}"/>
              </a:ext>
            </a:extLst>
          </p:cNvPr>
          <p:cNvSpPr/>
          <p:nvPr/>
        </p:nvSpPr>
        <p:spPr>
          <a:xfrm>
            <a:off x="357188" y="4000500"/>
            <a:ext cx="3143250" cy="242887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имән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4BD97AF-C473-4685-9CCD-9E1088750937}"/>
              </a:ext>
            </a:extLst>
          </p:cNvPr>
          <p:cNvSpPr/>
          <p:nvPr/>
        </p:nvSpPr>
        <p:spPr>
          <a:xfrm>
            <a:off x="3071813" y="2500313"/>
            <a:ext cx="2928937" cy="2286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песи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B73F4517-4852-4544-91D3-EA9BE74A022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5" grpId="0" animBg="1"/>
      <p:bldP spid="36" grpId="0" animBg="1"/>
      <p:bldP spid="34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Рисунок 14" descr="рама.jpg">
            <a:extLst>
              <a:ext uri="{FF2B5EF4-FFF2-40B4-BE49-F238E27FC236}">
                <a16:creationId xmlns:a16="http://schemas.microsoft.com/office/drawing/2014/main" id="{DB15F719-18D0-48EC-ACB1-079183AA291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4286250"/>
            <a:ext cx="11557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5" name="Рисунок 18" descr="коза.jpg">
            <a:extLst>
              <a:ext uri="{FF2B5EF4-FFF2-40B4-BE49-F238E27FC236}">
                <a16:creationId xmlns:a16="http://schemas.microsoft.com/office/drawing/2014/main" id="{39436CD7-7840-4324-B5B9-6B3CE00E15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3571875"/>
            <a:ext cx="2003425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Рисунок 17" descr="коса.jpg">
            <a:extLst>
              <a:ext uri="{FF2B5EF4-FFF2-40B4-BE49-F238E27FC236}">
                <a16:creationId xmlns:a16="http://schemas.microsoft.com/office/drawing/2014/main" id="{656FF66A-4925-4B4C-80A4-DA48716B2CA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428625"/>
            <a:ext cx="1512888" cy="279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Рисунок 16" descr="ваза.jpg">
            <a:extLst>
              <a:ext uri="{FF2B5EF4-FFF2-40B4-BE49-F238E27FC236}">
                <a16:creationId xmlns:a16="http://schemas.microsoft.com/office/drawing/2014/main" id="{DE40B046-CD81-46E8-88BA-41BDCFFC3AA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2643188"/>
            <a:ext cx="1087438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8" name="Рисунок 13" descr="сани.jpg">
            <a:extLst>
              <a:ext uri="{FF2B5EF4-FFF2-40B4-BE49-F238E27FC236}">
                <a16:creationId xmlns:a16="http://schemas.microsoft.com/office/drawing/2014/main" id="{E060B0C7-64AF-4A44-AA47-93F247DDCCA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214438"/>
            <a:ext cx="2919413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50FEF92-24E3-4E03-81F2-E8DC301A2F0C}"/>
              </a:ext>
            </a:extLst>
          </p:cNvPr>
          <p:cNvSpPr/>
          <p:nvPr/>
        </p:nvSpPr>
        <p:spPr>
          <a:xfrm>
            <a:off x="4714875" y="357188"/>
            <a:ext cx="4071938" cy="3071812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чалгы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7E8D5E8-2406-4BBF-9EDF-72DCCB733D98}"/>
              </a:ext>
            </a:extLst>
          </p:cNvPr>
          <p:cNvSpPr/>
          <p:nvPr/>
        </p:nvSpPr>
        <p:spPr>
          <a:xfrm>
            <a:off x="285750" y="357188"/>
            <a:ext cx="3857625" cy="31432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чана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DD157F88-038F-4F3B-A4AA-834C425D4914}"/>
              </a:ext>
            </a:extLst>
          </p:cNvPr>
          <p:cNvSpPr/>
          <p:nvPr/>
        </p:nvSpPr>
        <p:spPr>
          <a:xfrm>
            <a:off x="5643563" y="3500438"/>
            <a:ext cx="3143250" cy="31432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кәҗә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2EB7665E-F097-4694-8530-16F79A311EF4}"/>
              </a:ext>
            </a:extLst>
          </p:cNvPr>
          <p:cNvSpPr/>
          <p:nvPr/>
        </p:nvSpPr>
        <p:spPr>
          <a:xfrm>
            <a:off x="357188" y="3929063"/>
            <a:ext cx="3000375" cy="25717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рама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68E02E41-5BDA-462A-AC36-1E342ABB3959}"/>
              </a:ext>
            </a:extLst>
          </p:cNvPr>
          <p:cNvSpPr/>
          <p:nvPr/>
        </p:nvSpPr>
        <p:spPr>
          <a:xfrm>
            <a:off x="3286125" y="2571750"/>
            <a:ext cx="2643188" cy="264318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ваза</a:t>
            </a:r>
          </a:p>
        </p:txBody>
      </p:sp>
      <p:sp>
        <p:nvSpPr>
          <p:cNvPr id="12" name="Управляющая кнопка: домой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58BA98BF-A6AA-497E-A444-21E81C9366A7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5" grpId="0" animBg="1"/>
      <p:bldP spid="36" grpId="0" animBg="1"/>
      <p:bldP spid="34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Рисунок 17" descr="репа.jpg">
            <a:extLst>
              <a:ext uri="{FF2B5EF4-FFF2-40B4-BE49-F238E27FC236}">
                <a16:creationId xmlns:a16="http://schemas.microsoft.com/office/drawing/2014/main" id="{3ABC3D7D-9DE0-4D1F-92AE-5ED2D787A3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4051300"/>
            <a:ext cx="1357312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Рисунок 16" descr="рыба о.jpg">
            <a:extLst>
              <a:ext uri="{FF2B5EF4-FFF2-40B4-BE49-F238E27FC236}">
                <a16:creationId xmlns:a16="http://schemas.microsoft.com/office/drawing/2014/main" id="{A9CFC202-6AFA-4567-9A87-18545A6AC80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642938"/>
            <a:ext cx="3138487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0" name="Рисунок 15" descr="пила.jpg">
            <a:extLst>
              <a:ext uri="{FF2B5EF4-FFF2-40B4-BE49-F238E27FC236}">
                <a16:creationId xmlns:a16="http://schemas.microsoft.com/office/drawing/2014/main" id="{00FD940F-D396-47CD-B737-650F588BD6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643188"/>
            <a:ext cx="2338388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1" name="Рисунок 14" descr="ля.jpg">
            <a:extLst>
              <a:ext uri="{FF2B5EF4-FFF2-40B4-BE49-F238E27FC236}">
                <a16:creationId xmlns:a16="http://schemas.microsoft.com/office/drawing/2014/main" id="{4B19645F-4BF6-47A9-A070-5B6515E25A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429125"/>
            <a:ext cx="2401887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2" name="Рисунок 13" descr="лыжи.jpg">
            <a:extLst>
              <a:ext uri="{FF2B5EF4-FFF2-40B4-BE49-F238E27FC236}">
                <a16:creationId xmlns:a16="http://schemas.microsoft.com/office/drawing/2014/main" id="{BA58BF3F-2C00-4A5D-A1C3-3693D6F346C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285750"/>
            <a:ext cx="2214562" cy="21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358E4C8F-417F-4B02-9605-E773D43BA5DD}"/>
              </a:ext>
            </a:extLst>
          </p:cNvPr>
          <p:cNvSpPr/>
          <p:nvPr/>
        </p:nvSpPr>
        <p:spPr>
          <a:xfrm>
            <a:off x="214313" y="142875"/>
            <a:ext cx="4071937" cy="2428875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чаңгы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561479E-3538-4018-8648-D579BEBE7CDB}"/>
              </a:ext>
            </a:extLst>
          </p:cNvPr>
          <p:cNvSpPr/>
          <p:nvPr/>
        </p:nvSpPr>
        <p:spPr>
          <a:xfrm>
            <a:off x="4643438" y="142875"/>
            <a:ext cx="4286250" cy="27146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балык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DA3EEDC-6492-4728-A24B-D4077FC9A730}"/>
              </a:ext>
            </a:extLst>
          </p:cNvPr>
          <p:cNvSpPr/>
          <p:nvPr/>
        </p:nvSpPr>
        <p:spPr>
          <a:xfrm>
            <a:off x="142875" y="4500563"/>
            <a:ext cx="3286125" cy="21431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нота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C7644E0A-E664-422C-91D9-C00451CB01B9}"/>
              </a:ext>
            </a:extLst>
          </p:cNvPr>
          <p:cNvSpPr/>
          <p:nvPr/>
        </p:nvSpPr>
        <p:spPr>
          <a:xfrm>
            <a:off x="4000500" y="4071938"/>
            <a:ext cx="4714875" cy="242887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шалкан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03613C4-E5FB-4F21-925C-BE37DC802257}"/>
              </a:ext>
            </a:extLst>
          </p:cNvPr>
          <p:cNvSpPr/>
          <p:nvPr/>
        </p:nvSpPr>
        <p:spPr>
          <a:xfrm>
            <a:off x="1571625" y="2286000"/>
            <a:ext cx="4500563" cy="23574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пычкы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C0C3BCEE-93D2-443D-AE88-3E3416EB30D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Рисунок 13" descr="курица11.jpg">
            <a:extLst>
              <a:ext uri="{FF2B5EF4-FFF2-40B4-BE49-F238E27FC236}">
                <a16:creationId xmlns:a16="http://schemas.microsoft.com/office/drawing/2014/main" id="{F577E83A-D754-45B3-8EDA-6AE2D6921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642938"/>
            <a:ext cx="232568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3" name="Рисунок 12" descr="трава.jpg">
            <a:extLst>
              <a:ext uri="{FF2B5EF4-FFF2-40B4-BE49-F238E27FC236}">
                <a16:creationId xmlns:a16="http://schemas.microsoft.com/office/drawing/2014/main" id="{17AB5F48-E325-459D-8CB9-CFDC62FBF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4521200"/>
            <a:ext cx="2719387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4" name="Рисунок 11" descr="сом.jpg">
            <a:extLst>
              <a:ext uri="{FF2B5EF4-FFF2-40B4-BE49-F238E27FC236}">
                <a16:creationId xmlns:a16="http://schemas.microsoft.com/office/drawing/2014/main" id="{4673EAFE-E313-4AFC-AA2A-7C4D0541E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571500"/>
            <a:ext cx="18478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5" name="Рисунок 42" descr="нож.jpg">
            <a:extLst>
              <a:ext uri="{FF2B5EF4-FFF2-40B4-BE49-F238E27FC236}">
                <a16:creationId xmlns:a16="http://schemas.microsoft.com/office/drawing/2014/main" id="{732BCDC5-1B2F-43E5-B52D-3AC329C838E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643188"/>
            <a:ext cx="2281238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Рисунок 41" descr="мяч.jpg">
            <a:extLst>
              <a:ext uri="{FF2B5EF4-FFF2-40B4-BE49-F238E27FC236}">
                <a16:creationId xmlns:a16="http://schemas.microsoft.com/office/drawing/2014/main" id="{93E757FB-B892-4CE9-B724-DB4F962CB01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4000500"/>
            <a:ext cx="2143125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F40C599-0526-4796-B599-0CFDB6587432}"/>
              </a:ext>
            </a:extLst>
          </p:cNvPr>
          <p:cNvSpPr/>
          <p:nvPr/>
        </p:nvSpPr>
        <p:spPr>
          <a:xfrm>
            <a:off x="5000625" y="285750"/>
            <a:ext cx="3857625" cy="26431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тавык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87C50C5-1649-4F1F-8D98-F636DD4D2CF7}"/>
              </a:ext>
            </a:extLst>
          </p:cNvPr>
          <p:cNvSpPr/>
          <p:nvPr/>
        </p:nvSpPr>
        <p:spPr>
          <a:xfrm>
            <a:off x="357188" y="3857625"/>
            <a:ext cx="3286125" cy="264318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туп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52FF987-CF2A-4EF1-B1DF-C7039D396655}"/>
              </a:ext>
            </a:extLst>
          </p:cNvPr>
          <p:cNvSpPr/>
          <p:nvPr/>
        </p:nvSpPr>
        <p:spPr>
          <a:xfrm>
            <a:off x="4786313" y="4572000"/>
            <a:ext cx="3786187" cy="20002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үлән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B8F8894-3CA1-4E5B-8486-8178A209AAE4}"/>
              </a:ext>
            </a:extLst>
          </p:cNvPr>
          <p:cNvSpPr/>
          <p:nvPr/>
        </p:nvSpPr>
        <p:spPr>
          <a:xfrm>
            <a:off x="357188" y="357188"/>
            <a:ext cx="3643312" cy="235743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җәен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6AB523B-928C-4DE0-ABA7-3C70C164E046}"/>
              </a:ext>
            </a:extLst>
          </p:cNvPr>
          <p:cNvSpPr/>
          <p:nvPr/>
        </p:nvSpPr>
        <p:spPr>
          <a:xfrm>
            <a:off x="2357438" y="2500313"/>
            <a:ext cx="4286250" cy="2214562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пычак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EBA12F86-8110-412E-BC96-FD2F8D85704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Рисунок 12" descr="утка.jpg">
            <a:extLst>
              <a:ext uri="{FF2B5EF4-FFF2-40B4-BE49-F238E27FC236}">
                <a16:creationId xmlns:a16="http://schemas.microsoft.com/office/drawing/2014/main" id="{CFEEC8FF-EE59-4776-A391-130C882DF26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4451350"/>
            <a:ext cx="142875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Рисунок 14" descr="мост.jpg">
            <a:extLst>
              <a:ext uri="{FF2B5EF4-FFF2-40B4-BE49-F238E27FC236}">
                <a16:creationId xmlns:a16="http://schemas.microsoft.com/office/drawing/2014/main" id="{7AA51C01-CC9C-43F8-95FF-423C3009AFB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500313"/>
            <a:ext cx="3076575" cy="229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Рисунок 13" descr="гриб3.jpg">
            <a:extLst>
              <a:ext uri="{FF2B5EF4-FFF2-40B4-BE49-F238E27FC236}">
                <a16:creationId xmlns:a16="http://schemas.microsoft.com/office/drawing/2014/main" id="{E10B7E11-5DEA-4402-A4F7-EB187CF6C8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4421188"/>
            <a:ext cx="1643063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Рисунок 12" descr="кран.jpg">
            <a:extLst>
              <a:ext uri="{FF2B5EF4-FFF2-40B4-BE49-F238E27FC236}">
                <a16:creationId xmlns:a16="http://schemas.microsoft.com/office/drawing/2014/main" id="{9A243F2D-B8A9-4F28-AAE6-FEC09A9B05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428625"/>
            <a:ext cx="185737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0" name="Рисунок 11" descr="ключ.jpg">
            <a:extLst>
              <a:ext uri="{FF2B5EF4-FFF2-40B4-BE49-F238E27FC236}">
                <a16:creationId xmlns:a16="http://schemas.microsoft.com/office/drawing/2014/main" id="{FF5C6FAB-14E5-4AEA-9CCA-7C29A2FDFF7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571500"/>
            <a:ext cx="981075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F1D022A-FB8B-4F50-8BBC-5F833EE394FC}"/>
              </a:ext>
            </a:extLst>
          </p:cNvPr>
          <p:cNvSpPr/>
          <p:nvPr/>
        </p:nvSpPr>
        <p:spPr>
          <a:xfrm>
            <a:off x="214313" y="285750"/>
            <a:ext cx="3929062" cy="2500313"/>
          </a:xfrm>
          <a:prstGeom prst="rec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ачкыч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4C8064F-5C6C-4714-AE4A-E68B4D18684F}"/>
              </a:ext>
            </a:extLst>
          </p:cNvPr>
          <p:cNvSpPr/>
          <p:nvPr/>
        </p:nvSpPr>
        <p:spPr>
          <a:xfrm>
            <a:off x="5643563" y="357188"/>
            <a:ext cx="3357562" cy="25717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кран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FC6C39-D85E-492D-999C-CE4E8F2660A7}"/>
              </a:ext>
            </a:extLst>
          </p:cNvPr>
          <p:cNvSpPr/>
          <p:nvPr/>
        </p:nvSpPr>
        <p:spPr>
          <a:xfrm>
            <a:off x="285750" y="4357688"/>
            <a:ext cx="4357688" cy="21431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үрдәк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D94FF54-3C5C-4D2E-B7FB-060664F952F3}"/>
              </a:ext>
            </a:extLst>
          </p:cNvPr>
          <p:cNvSpPr/>
          <p:nvPr/>
        </p:nvSpPr>
        <p:spPr>
          <a:xfrm>
            <a:off x="4929188" y="4429125"/>
            <a:ext cx="4214812" cy="21431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гөмбә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A77C449-D567-420A-A5D5-13FE5F14FC0A}"/>
              </a:ext>
            </a:extLst>
          </p:cNvPr>
          <p:cNvSpPr/>
          <p:nvPr/>
        </p:nvSpPr>
        <p:spPr>
          <a:xfrm>
            <a:off x="2214563" y="2500313"/>
            <a:ext cx="4000500" cy="2286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күпер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97D653F6-4BCD-45C4-966F-8C241277543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Рисунок 14" descr="перец.jpg">
            <a:extLst>
              <a:ext uri="{FF2B5EF4-FFF2-40B4-BE49-F238E27FC236}">
                <a16:creationId xmlns:a16="http://schemas.microsoft.com/office/drawing/2014/main" id="{EBF27776-D640-49A4-9808-FD0AEF701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4500563"/>
            <a:ext cx="171450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1" name="Рисунок 13" descr="елан.jpg">
            <a:extLst>
              <a:ext uri="{FF2B5EF4-FFF2-40B4-BE49-F238E27FC236}">
                <a16:creationId xmlns:a16="http://schemas.microsoft.com/office/drawing/2014/main" id="{1E726B88-2900-41DF-86EB-0F9CD2C35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357188"/>
            <a:ext cx="1076325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2" name="Рисунок 12" descr="ящерица.jpg">
            <a:extLst>
              <a:ext uri="{FF2B5EF4-FFF2-40B4-BE49-F238E27FC236}">
                <a16:creationId xmlns:a16="http://schemas.microsoft.com/office/drawing/2014/main" id="{5E22CC47-1A50-4DF7-9837-9CF8389CC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4251325"/>
            <a:ext cx="1643062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Рисунок 13" descr="ель.jpg">
            <a:extLst>
              <a:ext uri="{FF2B5EF4-FFF2-40B4-BE49-F238E27FC236}">
                <a16:creationId xmlns:a16="http://schemas.microsoft.com/office/drawing/2014/main" id="{C3A95947-316E-4581-99CC-5AD9162078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2071688"/>
            <a:ext cx="2106613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4" name="Рисунок 12" descr="ДУБ.jpg">
            <a:extLst>
              <a:ext uri="{FF2B5EF4-FFF2-40B4-BE49-F238E27FC236}">
                <a16:creationId xmlns:a16="http://schemas.microsoft.com/office/drawing/2014/main" id="{234FF33B-3C27-4574-AD3F-E3E6E3FEE57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14313"/>
            <a:ext cx="1689100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BDD0B4D-70A1-4198-B131-0FFDA4E3AE2A}"/>
              </a:ext>
            </a:extLst>
          </p:cNvPr>
          <p:cNvSpPr/>
          <p:nvPr/>
        </p:nvSpPr>
        <p:spPr>
          <a:xfrm>
            <a:off x="214313" y="142875"/>
            <a:ext cx="4000500" cy="2428875"/>
          </a:xfrm>
          <a:prstGeom prst="rec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елан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E0E4189-6C12-47FF-8C63-4339E438852F}"/>
              </a:ext>
            </a:extLst>
          </p:cNvPr>
          <p:cNvSpPr/>
          <p:nvPr/>
        </p:nvSpPr>
        <p:spPr>
          <a:xfrm>
            <a:off x="5072063" y="214313"/>
            <a:ext cx="3643312" cy="235743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имән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983A591-955F-4AB0-BCC8-98B9E5ADC3FE}"/>
              </a:ext>
            </a:extLst>
          </p:cNvPr>
          <p:cNvSpPr/>
          <p:nvPr/>
        </p:nvSpPr>
        <p:spPr>
          <a:xfrm>
            <a:off x="285750" y="4214813"/>
            <a:ext cx="4857750" cy="24796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кәлтә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0E797E-672E-4B2A-B001-77BF59334259}"/>
              </a:ext>
            </a:extLst>
          </p:cNvPr>
          <p:cNvSpPr/>
          <p:nvPr/>
        </p:nvSpPr>
        <p:spPr>
          <a:xfrm>
            <a:off x="4786313" y="4500563"/>
            <a:ext cx="4071937" cy="221456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борыч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0AF3927-399E-473E-A6C4-041ADB89B034}"/>
              </a:ext>
            </a:extLst>
          </p:cNvPr>
          <p:cNvSpPr/>
          <p:nvPr/>
        </p:nvSpPr>
        <p:spPr>
          <a:xfrm>
            <a:off x="1643063" y="2071688"/>
            <a:ext cx="4643437" cy="25717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чыршы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7731911A-7D05-49C3-8CF7-F4C6240CE6A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Рисунок 12" descr="морковь.jpg">
            <a:extLst>
              <a:ext uri="{FF2B5EF4-FFF2-40B4-BE49-F238E27FC236}">
                <a16:creationId xmlns:a16="http://schemas.microsoft.com/office/drawing/2014/main" id="{F2081B16-7DD2-4D1A-BF36-5068A958C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2598738"/>
            <a:ext cx="1285875" cy="189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5" name="Рисунок 21" descr="снег.gif">
            <a:extLst>
              <a:ext uri="{FF2B5EF4-FFF2-40B4-BE49-F238E27FC236}">
                <a16:creationId xmlns:a16="http://schemas.microsoft.com/office/drawing/2014/main" id="{AC7B2D03-8E76-4B2C-B578-01E60C64FA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500063"/>
            <a:ext cx="2381250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6" name="Рисунок 20" descr="стол.jpg">
            <a:extLst>
              <a:ext uri="{FF2B5EF4-FFF2-40B4-BE49-F238E27FC236}">
                <a16:creationId xmlns:a16="http://schemas.microsoft.com/office/drawing/2014/main" id="{474D0809-1530-4BB6-BAA1-331E91E660E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4500563"/>
            <a:ext cx="20145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Рисунок 18" descr="юбка.jpg">
            <a:extLst>
              <a:ext uri="{FF2B5EF4-FFF2-40B4-BE49-F238E27FC236}">
                <a16:creationId xmlns:a16="http://schemas.microsoft.com/office/drawing/2014/main" id="{DB6B65C4-AE00-443A-8970-A6298DDC6D2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3929063"/>
            <a:ext cx="2252662" cy="209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8" name="Рисунок 17" descr="яйцо.jpg">
            <a:extLst>
              <a:ext uri="{FF2B5EF4-FFF2-40B4-BE49-F238E27FC236}">
                <a16:creationId xmlns:a16="http://schemas.microsoft.com/office/drawing/2014/main" id="{0E74385D-4D47-481C-9815-1A89EA7436F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00063"/>
            <a:ext cx="1500188" cy="190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C23DE7E-385D-4FBD-9088-A5E385F22AC7}"/>
              </a:ext>
            </a:extLst>
          </p:cNvPr>
          <p:cNvSpPr/>
          <p:nvPr/>
        </p:nvSpPr>
        <p:spPr>
          <a:xfrm>
            <a:off x="142875" y="285750"/>
            <a:ext cx="5643563" cy="2214563"/>
          </a:xfrm>
          <a:prstGeom prst="rec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йомырка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D542BEE-1F29-4E6B-8992-0D8BAFA40EAC}"/>
              </a:ext>
            </a:extLst>
          </p:cNvPr>
          <p:cNvSpPr/>
          <p:nvPr/>
        </p:nvSpPr>
        <p:spPr>
          <a:xfrm>
            <a:off x="5786438" y="142875"/>
            <a:ext cx="2928937" cy="271462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8476BD0-438B-437F-BA27-AB596B908129}"/>
              </a:ext>
            </a:extLst>
          </p:cNvPr>
          <p:cNvSpPr/>
          <p:nvPr/>
        </p:nvSpPr>
        <p:spPr>
          <a:xfrm>
            <a:off x="142875" y="3714750"/>
            <a:ext cx="3143250" cy="28368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итәк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6375CB8-FD30-430A-AC53-F126EC1DD596}"/>
              </a:ext>
            </a:extLst>
          </p:cNvPr>
          <p:cNvSpPr/>
          <p:nvPr/>
        </p:nvSpPr>
        <p:spPr>
          <a:xfrm>
            <a:off x="5072063" y="3929063"/>
            <a:ext cx="3929062" cy="27146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өстәл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702BEDC-8B11-47FA-834F-058B704D2D97}"/>
              </a:ext>
            </a:extLst>
          </p:cNvPr>
          <p:cNvSpPr/>
          <p:nvPr/>
        </p:nvSpPr>
        <p:spPr>
          <a:xfrm>
            <a:off x="2000250" y="2571750"/>
            <a:ext cx="4143375" cy="221456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кишер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8216396F-8B33-4072-8ECA-052A11EE260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Рисунок 13" descr="синица.jpg">
            <a:extLst>
              <a:ext uri="{FF2B5EF4-FFF2-40B4-BE49-F238E27FC236}">
                <a16:creationId xmlns:a16="http://schemas.microsoft.com/office/drawing/2014/main" id="{87A7F430-724E-485A-8EF6-2CF51CAFF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4643438"/>
            <a:ext cx="215265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Рисунок 12" descr="цапля.jpg">
            <a:extLst>
              <a:ext uri="{FF2B5EF4-FFF2-40B4-BE49-F238E27FC236}">
                <a16:creationId xmlns:a16="http://schemas.microsoft.com/office/drawing/2014/main" id="{7890F591-06FC-49AD-BBE7-00A98CAF9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500063"/>
            <a:ext cx="1500188" cy="202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Рисунок 16" descr="очки.jpg">
            <a:extLst>
              <a:ext uri="{FF2B5EF4-FFF2-40B4-BE49-F238E27FC236}">
                <a16:creationId xmlns:a16="http://schemas.microsoft.com/office/drawing/2014/main" id="{6800896F-80B1-45E0-922B-67959A85126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786063"/>
            <a:ext cx="2986087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Рисунок 15" descr="ишак.jpg">
            <a:extLst>
              <a:ext uri="{FF2B5EF4-FFF2-40B4-BE49-F238E27FC236}">
                <a16:creationId xmlns:a16="http://schemas.microsoft.com/office/drawing/2014/main" id="{7B8CAD3F-6C77-439F-811E-D2314959F8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428625"/>
            <a:ext cx="2105025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2" name="Рисунок 14" descr="окно.jpg">
            <a:extLst>
              <a:ext uri="{FF2B5EF4-FFF2-40B4-BE49-F238E27FC236}">
                <a16:creationId xmlns:a16="http://schemas.microsoft.com/office/drawing/2014/main" id="{A58F2A17-8AFF-4108-B7CB-BCDD55AC33B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4572000"/>
            <a:ext cx="1571625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A075D10-F0BD-4325-BB2A-DD52A22FA732}"/>
              </a:ext>
            </a:extLst>
          </p:cNvPr>
          <p:cNvSpPr/>
          <p:nvPr/>
        </p:nvSpPr>
        <p:spPr>
          <a:xfrm>
            <a:off x="214313" y="142875"/>
            <a:ext cx="4500562" cy="2643188"/>
          </a:xfrm>
          <a:prstGeom prst="rec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челән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01A4EE7-64D2-427A-A3BF-05D6203A604F}"/>
              </a:ext>
            </a:extLst>
          </p:cNvPr>
          <p:cNvSpPr/>
          <p:nvPr/>
        </p:nvSpPr>
        <p:spPr>
          <a:xfrm>
            <a:off x="5000625" y="142875"/>
            <a:ext cx="3857625" cy="28733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ишәк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725B048-6239-437A-8318-0F21B4732E78}"/>
              </a:ext>
            </a:extLst>
          </p:cNvPr>
          <p:cNvSpPr/>
          <p:nvPr/>
        </p:nvSpPr>
        <p:spPr>
          <a:xfrm>
            <a:off x="3929063" y="4429125"/>
            <a:ext cx="4929187" cy="221456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тәрәзә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DF776AA-E1F9-4CDC-AC03-5B29E00BBC0D}"/>
              </a:ext>
            </a:extLst>
          </p:cNvPr>
          <p:cNvSpPr/>
          <p:nvPr/>
        </p:nvSpPr>
        <p:spPr>
          <a:xfrm>
            <a:off x="214313" y="4500563"/>
            <a:ext cx="4214812" cy="22098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песнәк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7FE6567-3A75-4EC2-9AF3-CB7D67B82946}"/>
              </a:ext>
            </a:extLst>
          </p:cNvPr>
          <p:cNvSpPr/>
          <p:nvPr/>
        </p:nvSpPr>
        <p:spPr>
          <a:xfrm>
            <a:off x="1785938" y="2643188"/>
            <a:ext cx="4143375" cy="21939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күзлек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61F3C0EE-B0EB-4636-9BE7-B506110BF660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0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Рисунок 13" descr="птица.jpg">
            <a:extLst>
              <a:ext uri="{FF2B5EF4-FFF2-40B4-BE49-F238E27FC236}">
                <a16:creationId xmlns:a16="http://schemas.microsoft.com/office/drawing/2014/main" id="{12C0157F-D836-418C-83C0-16F976EE5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4619625"/>
            <a:ext cx="291465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3" name="Рисунок 12" descr="подарок1.jpg">
            <a:extLst>
              <a:ext uri="{FF2B5EF4-FFF2-40B4-BE49-F238E27FC236}">
                <a16:creationId xmlns:a16="http://schemas.microsoft.com/office/drawing/2014/main" id="{708454AC-2069-4444-AEF5-961A8AEEA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143375"/>
            <a:ext cx="20955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Рисунок 31" descr="морж.jpg">
            <a:extLst>
              <a:ext uri="{FF2B5EF4-FFF2-40B4-BE49-F238E27FC236}">
                <a16:creationId xmlns:a16="http://schemas.microsoft.com/office/drawing/2014/main" id="{495D2BB8-CB6B-4BEA-A63D-60DA27361F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00063"/>
            <a:ext cx="2900363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Рисунок 28" descr="гусь.jpg">
            <a:extLst>
              <a:ext uri="{FF2B5EF4-FFF2-40B4-BE49-F238E27FC236}">
                <a16:creationId xmlns:a16="http://schemas.microsoft.com/office/drawing/2014/main" id="{96288FE9-75C6-4786-BBDF-7D77C9450E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428875"/>
            <a:ext cx="154463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Рисунок 18" descr="заяц.jpg">
            <a:extLst>
              <a:ext uri="{FF2B5EF4-FFF2-40B4-BE49-F238E27FC236}">
                <a16:creationId xmlns:a16="http://schemas.microsoft.com/office/drawing/2014/main" id="{D6760303-66A2-4973-9B83-D8671DF0031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357188"/>
            <a:ext cx="2571750" cy="254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7BDE91-4211-472D-9340-9F6A1C55CADC}"/>
              </a:ext>
            </a:extLst>
          </p:cNvPr>
          <p:cNvSpPr/>
          <p:nvPr/>
        </p:nvSpPr>
        <p:spPr>
          <a:xfrm>
            <a:off x="285750" y="142875"/>
            <a:ext cx="3429000" cy="3143250"/>
          </a:xfrm>
          <a:prstGeom prst="rec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куян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E2C4A19-2F56-433A-B208-035A7F080D99}"/>
              </a:ext>
            </a:extLst>
          </p:cNvPr>
          <p:cNvSpPr/>
          <p:nvPr/>
        </p:nvSpPr>
        <p:spPr>
          <a:xfrm>
            <a:off x="5572125" y="214313"/>
            <a:ext cx="3286125" cy="28733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морж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43403C3-6069-4EBD-805E-F52C386DDD0C}"/>
              </a:ext>
            </a:extLst>
          </p:cNvPr>
          <p:cNvSpPr/>
          <p:nvPr/>
        </p:nvSpPr>
        <p:spPr>
          <a:xfrm>
            <a:off x="285750" y="3857625"/>
            <a:ext cx="4071938" cy="27146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бүләк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FD298D-F6FF-4432-8CC7-363BDBA31022}"/>
              </a:ext>
            </a:extLst>
          </p:cNvPr>
          <p:cNvSpPr/>
          <p:nvPr/>
        </p:nvSpPr>
        <p:spPr>
          <a:xfrm>
            <a:off x="5572125" y="3286125"/>
            <a:ext cx="3286125" cy="3429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кош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C6C5F38-700B-4111-8533-D588BB2F3267}"/>
              </a:ext>
            </a:extLst>
          </p:cNvPr>
          <p:cNvSpPr/>
          <p:nvPr/>
        </p:nvSpPr>
        <p:spPr>
          <a:xfrm>
            <a:off x="3000375" y="2357438"/>
            <a:ext cx="2928938" cy="257175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2EE01570-D3F0-47A9-8885-FDEB6771FC70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Рисунок 19" descr="ат.jpg">
            <a:extLst>
              <a:ext uri="{FF2B5EF4-FFF2-40B4-BE49-F238E27FC236}">
                <a16:creationId xmlns:a16="http://schemas.microsoft.com/office/drawing/2014/main" id="{D1B662DC-308C-4D0E-A6B2-FE666B47E09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68288"/>
            <a:ext cx="228600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7" name="Рисунок 12" descr="аист.jpg">
            <a:extLst>
              <a:ext uri="{FF2B5EF4-FFF2-40B4-BE49-F238E27FC236}">
                <a16:creationId xmlns:a16="http://schemas.microsoft.com/office/drawing/2014/main" id="{482AD878-7CA8-4C0D-A3AD-3869A71F11A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0" y="2500313"/>
            <a:ext cx="1420813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8" name="Рисунок 14" descr="ключ2.jpg">
            <a:extLst>
              <a:ext uri="{FF2B5EF4-FFF2-40B4-BE49-F238E27FC236}">
                <a16:creationId xmlns:a16="http://schemas.microsoft.com/office/drawing/2014/main" id="{606BCE04-2FF5-4C2B-A8CD-2012433B388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3714750"/>
            <a:ext cx="1214437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9" name="Рисунок 13" descr="иней.jpg">
            <a:extLst>
              <a:ext uri="{FF2B5EF4-FFF2-40B4-BE49-F238E27FC236}">
                <a16:creationId xmlns:a16="http://schemas.microsoft.com/office/drawing/2014/main" id="{384F84EA-561E-4799-AEE1-8065DE886A9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285750"/>
            <a:ext cx="29591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0" name="Рисунок 15" descr="утюг.jpg">
            <a:extLst>
              <a:ext uri="{FF2B5EF4-FFF2-40B4-BE49-F238E27FC236}">
                <a16:creationId xmlns:a16="http://schemas.microsoft.com/office/drawing/2014/main" id="{D2ECE880-75F3-41F7-BBE5-7B5A3223D0A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4052888"/>
            <a:ext cx="2357437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59DD7D9-EABA-478A-A0D8-70D218183BC0}"/>
              </a:ext>
            </a:extLst>
          </p:cNvPr>
          <p:cNvSpPr/>
          <p:nvPr/>
        </p:nvSpPr>
        <p:spPr>
          <a:xfrm>
            <a:off x="142875" y="214313"/>
            <a:ext cx="3429000" cy="3000375"/>
          </a:xfrm>
          <a:prstGeom prst="rec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BE2942D-FE23-4300-BE65-C14A23264CF9}"/>
              </a:ext>
            </a:extLst>
          </p:cNvPr>
          <p:cNvSpPr/>
          <p:nvPr/>
        </p:nvSpPr>
        <p:spPr>
          <a:xfrm>
            <a:off x="5572125" y="357188"/>
            <a:ext cx="3429000" cy="25717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бәс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0E96410-036C-4D94-BC20-06DFCF0B746F}"/>
              </a:ext>
            </a:extLst>
          </p:cNvPr>
          <p:cNvSpPr/>
          <p:nvPr/>
        </p:nvSpPr>
        <p:spPr>
          <a:xfrm>
            <a:off x="142875" y="4071938"/>
            <a:ext cx="3071813" cy="26431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үтүк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8CC967C-6DDA-4449-8D05-0DAFED7E788A}"/>
              </a:ext>
            </a:extLst>
          </p:cNvPr>
          <p:cNvSpPr/>
          <p:nvPr/>
        </p:nvSpPr>
        <p:spPr>
          <a:xfrm>
            <a:off x="4714875" y="3714750"/>
            <a:ext cx="4286250" cy="28575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ачкыч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FB21474-5487-4AD7-BAA2-C3A73F2FC5E7}"/>
              </a:ext>
            </a:extLst>
          </p:cNvPr>
          <p:cNvSpPr/>
          <p:nvPr/>
        </p:nvSpPr>
        <p:spPr>
          <a:xfrm>
            <a:off x="2000250" y="2286000"/>
            <a:ext cx="4214813" cy="263842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t-RU" sz="9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ләкләк</a:t>
            </a:r>
            <a:endParaRPr lang="ru-RU" sz="9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7919E841-DBD3-456F-88C9-0F761CF5AD97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Рисунок 1" descr="фо.jpg">
            <a:extLst>
              <a:ext uri="{FF2B5EF4-FFF2-40B4-BE49-F238E27FC236}">
                <a16:creationId xmlns:a16="http://schemas.microsoft.com/office/drawing/2014/main" id="{EED353B7-970F-4046-AA34-764F7D5FB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1" name="TextBox 5">
            <a:extLst>
              <a:ext uri="{FF2B5EF4-FFF2-40B4-BE49-F238E27FC236}">
                <a16:creationId xmlns:a16="http://schemas.microsoft.com/office/drawing/2014/main" id="{67A59550-1753-43C8-AB4C-F18912A22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563" y="5715000"/>
            <a:ext cx="199548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Богапова З. Ф. 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МОУ «Гимназия №4» 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г. Казани</a:t>
            </a:r>
          </a:p>
        </p:txBody>
      </p:sp>
      <p:pic>
        <p:nvPicPr>
          <p:cNvPr id="89092" name="Рисунок 3" descr="дети.jpg">
            <a:extLst>
              <a:ext uri="{FF2B5EF4-FFF2-40B4-BE49-F238E27FC236}">
                <a16:creationId xmlns:a16="http://schemas.microsoft.com/office/drawing/2014/main" id="{7D835CB6-4783-4695-83F5-3B22A331A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714500"/>
            <a:ext cx="5286375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3" name="TextBox 4">
            <a:extLst>
              <a:ext uri="{FF2B5EF4-FFF2-40B4-BE49-F238E27FC236}">
                <a16:creationId xmlns:a16="http://schemas.microsoft.com/office/drawing/2014/main" id="{51FDBEEC-E564-4968-8210-2F4EBBDC0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9063" y="1143000"/>
            <a:ext cx="48101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Укырга өйрәнәбез</a:t>
            </a:r>
            <a:endParaRPr lang="ru-RU" altLang="de-DE" sz="4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094" name="TextBox 7">
            <a:extLst>
              <a:ext uri="{FF2B5EF4-FFF2-40B4-BE49-F238E27FC236}">
                <a16:creationId xmlns:a16="http://schemas.microsoft.com/office/drawing/2014/main" id="{86AA2B97-2C4D-4966-BC39-C6204FD94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500063"/>
            <a:ext cx="5156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Учимся читать слова</a:t>
            </a:r>
          </a:p>
        </p:txBody>
      </p:sp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E9268E3-1AC7-4DEE-A451-D355EDAC34A4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Рисунок 1" descr="фо.jpg">
            <a:extLst>
              <a:ext uri="{FF2B5EF4-FFF2-40B4-BE49-F238E27FC236}">
                <a16:creationId xmlns:a16="http://schemas.microsoft.com/office/drawing/2014/main" id="{DDCC31D4-3AD3-47D3-B057-AD5C724F3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D82B1F6-2346-4716-813B-07BC341ED2B0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B849A7F3-0F65-4E87-8747-66157F29ECD8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352267DD-8FB6-49D9-8847-F3FF6739C6C5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AEBFE38D-0032-4965-A5F4-7FE5E2E0D6AF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</a:p>
        </p:txBody>
      </p:sp>
      <p:pic>
        <p:nvPicPr>
          <p:cNvPr id="8" name="Рисунок 7" descr="шар ж.jpg">
            <a:extLst>
              <a:ext uri="{FF2B5EF4-FFF2-40B4-BE49-F238E27FC236}">
                <a16:creationId xmlns:a16="http://schemas.microsoft.com/office/drawing/2014/main" id="{A60398BC-32FF-46BA-BB40-8126BDB3152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3714750"/>
            <a:ext cx="18859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Управляющая кнопка: домой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FF9CC6F-74A3-4C25-AFBC-EFD622838829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Рисунок 1" descr="фо.jpg">
            <a:extLst>
              <a:ext uri="{FF2B5EF4-FFF2-40B4-BE49-F238E27FC236}">
                <a16:creationId xmlns:a16="http://schemas.microsoft.com/office/drawing/2014/main" id="{0461431B-121A-4B0F-9E20-4F189659E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122A82F-C956-461E-AE14-457D46FCC3B7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3AA24C5A-5709-457E-9D9A-5A47EED9C064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EA74F2EB-0E54-48E2-BBFC-8E828594131E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19542B5F-1FDC-48F9-B717-3FB44F80D067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</a:t>
            </a:r>
          </a:p>
        </p:txBody>
      </p:sp>
      <p:pic>
        <p:nvPicPr>
          <p:cNvPr id="9" name="Рисунок 8" descr="рука.jpg">
            <a:extLst>
              <a:ext uri="{FF2B5EF4-FFF2-40B4-BE49-F238E27FC236}">
                <a16:creationId xmlns:a16="http://schemas.microsoft.com/office/drawing/2014/main" id="{8AA7EC9B-E023-4F70-82E2-37224E9BC36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3581400"/>
            <a:ext cx="1352550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6063F97A-F687-467A-9074-AD5763ED4F15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Рисунок 1" descr="фо.jpg">
            <a:extLst>
              <a:ext uri="{FF2B5EF4-FFF2-40B4-BE49-F238E27FC236}">
                <a16:creationId xmlns:a16="http://schemas.microsoft.com/office/drawing/2014/main" id="{D5D74F5C-708F-4C14-9AF5-1A4371B9A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3D8420D-35B9-44C7-8E1F-76F696EBEAC5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35194C7E-60D5-4B30-9C4E-4419213E056B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1DA8835C-0647-40B6-9068-3F71E8D94662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437A1014-C59B-446F-B677-E86E4A9DF038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</a:p>
        </p:txBody>
      </p:sp>
      <p:pic>
        <p:nvPicPr>
          <p:cNvPr id="9" name="Рисунок 8" descr="гусь3.jpg">
            <a:extLst>
              <a:ext uri="{FF2B5EF4-FFF2-40B4-BE49-F238E27FC236}">
                <a16:creationId xmlns:a16="http://schemas.microsoft.com/office/drawing/2014/main" id="{7B4D6596-0808-44DD-932A-B761F9A9A27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3929063"/>
            <a:ext cx="2366962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DBCCD00-FB25-41A2-B39A-E8B8308A2691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Рисунок 1" descr="фо.jpg">
            <a:extLst>
              <a:ext uri="{FF2B5EF4-FFF2-40B4-BE49-F238E27FC236}">
                <a16:creationId xmlns:a16="http://schemas.microsoft.com/office/drawing/2014/main" id="{3B2D5C3C-0092-42A5-9522-3CAF07015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02906C1-C9E6-4186-B5B4-E9908A5F4C34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360DE8AB-8E15-4E5D-A52C-22A09B41D1F4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0B98EAB4-9C57-4D53-927A-791D853B8419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4EA4B900-DC1A-432F-B0BA-EB3E6DE05C5C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</a:p>
        </p:txBody>
      </p:sp>
      <p:pic>
        <p:nvPicPr>
          <p:cNvPr id="8" name="Рисунок 7" descr="айсберг.jpg">
            <a:extLst>
              <a:ext uri="{FF2B5EF4-FFF2-40B4-BE49-F238E27FC236}">
                <a16:creationId xmlns:a16="http://schemas.microsoft.com/office/drawing/2014/main" id="{991A07AC-E71B-42B4-BC87-F45D633BC7E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4914900"/>
            <a:ext cx="32766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Управляющая кнопка: домой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0838E1A7-956C-4338-A18C-2EF096D0929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Рисунок 1" descr="фо.jpg">
            <a:extLst>
              <a:ext uri="{FF2B5EF4-FFF2-40B4-BE49-F238E27FC236}">
                <a16:creationId xmlns:a16="http://schemas.microsoft.com/office/drawing/2014/main" id="{99B1DEF4-78C9-4985-93E4-9DEB1B695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B87A85A-9BB1-4407-9787-BBD67238A80B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C754D4A0-2EC1-45D2-A7C0-529578540741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809907DF-DCEA-4BBA-8991-E1F45275626D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F771DEC6-53E2-42B2-9F16-11C9EED8D3D6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</a:p>
        </p:txBody>
      </p:sp>
      <p:pic>
        <p:nvPicPr>
          <p:cNvPr id="8" name="Рисунок 7" descr="доска.jpg">
            <a:extLst>
              <a:ext uri="{FF2B5EF4-FFF2-40B4-BE49-F238E27FC236}">
                <a16:creationId xmlns:a16="http://schemas.microsoft.com/office/drawing/2014/main" id="{CFB73E86-3ECD-44C6-BC88-E1988BD46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4921250"/>
            <a:ext cx="2936875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Управляющая кнопка: домой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AB5F5FE-402D-4131-B6FF-4B119B324CF8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Рисунок 1" descr="фо.jpg">
            <a:extLst>
              <a:ext uri="{FF2B5EF4-FFF2-40B4-BE49-F238E27FC236}">
                <a16:creationId xmlns:a16="http://schemas.microsoft.com/office/drawing/2014/main" id="{395907EC-506A-4A2B-9F66-988315DAD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CC058B5-C335-4A73-A7F5-CE3EAF74884C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F9FED371-E38E-40E0-A8DF-66B780377859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E64B47B4-D596-4465-8CAA-BAC7B0EEAC38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F3AA3FD3-7414-4BAF-AB6E-1A0A120E0546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</a:t>
            </a:r>
          </a:p>
        </p:txBody>
      </p:sp>
      <p:pic>
        <p:nvPicPr>
          <p:cNvPr id="8" name="Рисунок 7" descr="мёд1.jpg">
            <a:extLst>
              <a:ext uri="{FF2B5EF4-FFF2-40B4-BE49-F238E27FC236}">
                <a16:creationId xmlns:a16="http://schemas.microsoft.com/office/drawing/2014/main" id="{A72C3ECB-1390-4FAD-856B-4D106FB9F4D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4291013"/>
            <a:ext cx="1900237" cy="256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Управляющая кнопка: домой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E9E7F22-8A1E-4B29-BF89-61675E18E1F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Рисунок 1" descr="фо.jpg">
            <a:extLst>
              <a:ext uri="{FF2B5EF4-FFF2-40B4-BE49-F238E27FC236}">
                <a16:creationId xmlns:a16="http://schemas.microsoft.com/office/drawing/2014/main" id="{CA13F52A-3D98-4245-92BF-8E1485586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3601A4-B613-4546-A1A3-4A087D246125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BE54B7F1-48FE-4C25-B5E4-CEBE31D42FFC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FE41F11F-6A25-4D51-8054-6F113F67FD2E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4E36EE7A-2F0C-491A-BDE6-02C6D092E241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5FBF53-3816-4D22-BF63-5C47AA273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3857625"/>
            <a:ext cx="1460500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9900" b="1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8" name="Управляющая кнопка: домой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DFD0906-CE45-4D61-B177-3524BABDB86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Рисунок 1" descr="фо.jpg">
            <a:extLst>
              <a:ext uri="{FF2B5EF4-FFF2-40B4-BE49-F238E27FC236}">
                <a16:creationId xmlns:a16="http://schemas.microsoft.com/office/drawing/2014/main" id="{6A15D7CA-2F60-42F5-B7B3-3B6B04CA3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565E0B6-9566-41A2-A27A-2D51655E7338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2EE7F5AE-4AEA-4502-A9A2-CAA248581D3A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</a:t>
            </a: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1DBF0BB6-B69C-4BB2-8C67-8BB10425CB25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C92F17C9-AA9F-4F43-BC84-4008FF6AE9DE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458C65-FD80-43ED-B75D-BD322E6A8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4500563"/>
            <a:ext cx="2857500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t-RU" altLang="de-DE" sz="11500" b="1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altLang="de-DE" sz="115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Управляющая кнопка: домой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5B88E3B-7390-4121-98CD-8C8B925B4147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Рисунок 1" descr="фо.jpg">
            <a:extLst>
              <a:ext uri="{FF2B5EF4-FFF2-40B4-BE49-F238E27FC236}">
                <a16:creationId xmlns:a16="http://schemas.microsoft.com/office/drawing/2014/main" id="{7A5E7877-574B-4DC9-B214-76E26284A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3C9D06D-FECA-4363-A70C-E0AD32B28E6F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A4A630D4-6AFF-4E60-9532-657E318F15D7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7F06F0DA-32F9-434B-AFBB-18D2DEAA8863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E2758D5E-E36C-4D78-B645-FD3AD238468E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девочка3.jpg">
            <a:extLst>
              <a:ext uri="{FF2B5EF4-FFF2-40B4-BE49-F238E27FC236}">
                <a16:creationId xmlns:a16="http://schemas.microsoft.com/office/drawing/2014/main" id="{9DAFFC6D-8E5E-41F3-B547-B2AACB774AA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429000"/>
            <a:ext cx="1565275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F84460F-8D97-4937-8006-E3376E954EC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Рисунок 1" descr="фо.jpg">
            <a:extLst>
              <a:ext uri="{FF2B5EF4-FFF2-40B4-BE49-F238E27FC236}">
                <a16:creationId xmlns:a16="http://schemas.microsoft.com/office/drawing/2014/main" id="{0858D337-5C55-486C-B797-26EC440FC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4EAF59-B30D-4FB2-A823-9BD29697781E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B73483B8-3316-4660-81D7-E715A1CDFFAE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257D8D7F-6A7A-460B-B214-0E9E0F469E3F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54303276-EFFD-4AAD-B0A2-0D0AD9C86567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снег.jpg">
            <a:extLst>
              <a:ext uri="{FF2B5EF4-FFF2-40B4-BE49-F238E27FC236}">
                <a16:creationId xmlns:a16="http://schemas.microsoft.com/office/drawing/2014/main" id="{7A01F526-1F99-4E21-B5FB-F02DBB0806F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4000500"/>
            <a:ext cx="2624138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9EFA3A43-AC4F-4A23-BAFB-A3995890A87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Рисунок 1" descr="фо.jpg">
            <a:extLst>
              <a:ext uri="{FF2B5EF4-FFF2-40B4-BE49-F238E27FC236}">
                <a16:creationId xmlns:a16="http://schemas.microsoft.com/office/drawing/2014/main" id="{4375EE3F-32AF-4D45-A1BD-2DAAA9972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749605-BC34-4FDD-BEC5-7CF7576A6A90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046EC768-FC0B-407C-BF57-0E4CD27C57B7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7E6FECDB-84DC-4235-9D5C-5437692CF63A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2267F72E-E658-424C-866C-C49DE0346919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молоко.jpg">
            <a:extLst>
              <a:ext uri="{FF2B5EF4-FFF2-40B4-BE49-F238E27FC236}">
                <a16:creationId xmlns:a16="http://schemas.microsoft.com/office/drawing/2014/main" id="{8C4BE9ED-979A-4E3F-AF90-E634790A630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500438"/>
            <a:ext cx="1277938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624DEFC2-6337-4346-8D28-4C94CF9296E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Рисунок 1" descr="фо.jpg">
            <a:extLst>
              <a:ext uri="{FF2B5EF4-FFF2-40B4-BE49-F238E27FC236}">
                <a16:creationId xmlns:a16="http://schemas.microsoft.com/office/drawing/2014/main" id="{213231F2-FF33-45A4-80A1-FC12DADB5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B6C0424-F167-41A6-9FE4-CF0ACA48B92B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E1F24067-90AC-4DAC-8F23-1159A7F5B23C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EBD96DD5-4A4F-43AB-8506-CD8EE10AE5A5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0E9D602E-B2E5-45D2-84AA-96592048F332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мяч3.jpg">
            <a:extLst>
              <a:ext uri="{FF2B5EF4-FFF2-40B4-BE49-F238E27FC236}">
                <a16:creationId xmlns:a16="http://schemas.microsoft.com/office/drawing/2014/main" id="{E45FDE4A-5B18-4E95-BDB3-6A3ADF9C4D3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A"/>
              </a:clrFrom>
              <a:clrTo>
                <a:srgbClr val="FFFF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572000"/>
            <a:ext cx="215265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Управляющая кнопка: домой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67CFBD2-755E-4A48-80BB-19738C74E9D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Рисунок 1" descr="фо.jpg">
            <a:extLst>
              <a:ext uri="{FF2B5EF4-FFF2-40B4-BE49-F238E27FC236}">
                <a16:creationId xmlns:a16="http://schemas.microsoft.com/office/drawing/2014/main" id="{B1C6584C-418F-41B9-858A-1D7964545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9AEF1A9-0F63-493F-8A0F-1948858327F4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38F75305-CE5A-43E0-8283-40966DB6AC32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7F600C74-5029-4BEF-A475-7D5BC708D877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CC7FF025-F06D-43A9-A5F5-C67E7A799286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слон.jpg">
            <a:extLst>
              <a:ext uri="{FF2B5EF4-FFF2-40B4-BE49-F238E27FC236}">
                <a16:creationId xmlns:a16="http://schemas.microsoft.com/office/drawing/2014/main" id="{5BA82FE5-4495-4743-B36F-7E558D2E764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929063"/>
            <a:ext cx="2905125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D8DB891-17E5-4869-907F-AF7AA0257958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Рисунок 1" descr="фо.jpg">
            <a:extLst>
              <a:ext uri="{FF2B5EF4-FFF2-40B4-BE49-F238E27FC236}">
                <a16:creationId xmlns:a16="http://schemas.microsoft.com/office/drawing/2014/main" id="{67036940-642D-4193-9622-C9F614190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21220B3-9E2F-4797-B16A-F0FE8C602F81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71E3F986-3A35-43CB-AD5A-F6F99B7117DB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9B72E086-D8E0-489D-BAD6-E3C830A9E409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AB6CD283-D491-4DAA-9EEE-08AB88CC60F2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хат.jpg">
            <a:extLst>
              <a:ext uri="{FF2B5EF4-FFF2-40B4-BE49-F238E27FC236}">
                <a16:creationId xmlns:a16="http://schemas.microsoft.com/office/drawing/2014/main" id="{67428310-AEF8-46C6-BCD2-25EB2F303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4857750"/>
            <a:ext cx="2143125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985F97E8-A279-499D-9AEE-5257382CB31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Рисунок 1" descr="фо.jpg">
            <a:extLst>
              <a:ext uri="{FF2B5EF4-FFF2-40B4-BE49-F238E27FC236}">
                <a16:creationId xmlns:a16="http://schemas.microsoft.com/office/drawing/2014/main" id="{1E41F7E8-B733-42DA-9BAD-BE5D60DC8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40C8FED-178A-4EF4-9DFF-A2BDF741BFFF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196181E8-2873-469E-BE26-CCADEBAFAB63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51F27C30-50FD-40BE-8093-780C7164940E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BE121A27-58ED-4176-8C6B-D2CD1D760711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тау.jpg">
            <a:extLst>
              <a:ext uri="{FF2B5EF4-FFF2-40B4-BE49-F238E27FC236}">
                <a16:creationId xmlns:a16="http://schemas.microsoft.com/office/drawing/2014/main" id="{EFCAF000-BAB0-482F-A28D-2374C8E9E1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4148138"/>
            <a:ext cx="2643187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2668AECE-FC1B-4437-BF4C-45C8476E7FE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Рисунок 1" descr="фо.jpg">
            <a:extLst>
              <a:ext uri="{FF2B5EF4-FFF2-40B4-BE49-F238E27FC236}">
                <a16:creationId xmlns:a16="http://schemas.microsoft.com/office/drawing/2014/main" id="{3C5E4B50-0AA9-423F-B9CA-CF1B0A0E3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231084C-3600-4F69-8E9C-D5F8FCAD8C07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03611063-97DB-41C0-8B22-8C1CBE4B039C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79DD54E6-9935-4A3E-AFF0-D56A3209FD30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38538E2C-29A6-489B-8FE7-64CC5D740883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свеча.jpg">
            <a:extLst>
              <a:ext uri="{FF2B5EF4-FFF2-40B4-BE49-F238E27FC236}">
                <a16:creationId xmlns:a16="http://schemas.microsoft.com/office/drawing/2014/main" id="{4A681CD0-28D2-43A9-9765-9CF765F75B5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3143250"/>
            <a:ext cx="944562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Управляющая кнопка: домой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D1CBACF-D76C-47D6-91A8-AC84EC3929E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Рисунок 1" descr="фо.jpg">
            <a:extLst>
              <a:ext uri="{FF2B5EF4-FFF2-40B4-BE49-F238E27FC236}">
                <a16:creationId xmlns:a16="http://schemas.microsoft.com/office/drawing/2014/main" id="{966FA1B5-D2F0-406B-9CCD-F6BF5A25C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F99BD6-8BD4-43F5-9A07-92B7D1D97B82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2167B36C-94C3-4553-91A9-8445D04E88D9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90F59A7D-6FE7-4928-97CD-989CEADEE2F3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0C2B5805-DFCA-4182-80D6-C11A798F17C0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Untitled9.gif">
            <a:extLst>
              <a:ext uri="{FF2B5EF4-FFF2-40B4-BE49-F238E27FC236}">
                <a16:creationId xmlns:a16="http://schemas.microsoft.com/office/drawing/2014/main" id="{DD968D3F-8E61-4E39-B45C-401FD6C75B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4500563"/>
            <a:ext cx="3214687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BC24BD57-BD77-4667-9F14-F2D6942C5C1F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Рисунок 1" descr="фо.jpg">
            <a:extLst>
              <a:ext uri="{FF2B5EF4-FFF2-40B4-BE49-F238E27FC236}">
                <a16:creationId xmlns:a16="http://schemas.microsoft.com/office/drawing/2014/main" id="{CE6168D7-5F0A-4221-A48B-A60716034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4743A78-3F9D-4216-957A-3C40ED51307E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BE76F022-F00C-4EF6-B532-66352E025CF1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582A9DB4-C01A-40B1-9228-437C87B94776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6AEEB3AB-414F-4F64-8169-F2F3147E5773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верблюд.jpg">
            <a:extLst>
              <a:ext uri="{FF2B5EF4-FFF2-40B4-BE49-F238E27FC236}">
                <a16:creationId xmlns:a16="http://schemas.microsoft.com/office/drawing/2014/main" id="{CA846765-DB93-45EE-BF04-89C6CA04983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071938"/>
            <a:ext cx="1500187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ABB5CEA-9C9C-46BF-87A0-B7F188F2CA5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Рисунок 1" descr="фо.jpg">
            <a:extLst>
              <a:ext uri="{FF2B5EF4-FFF2-40B4-BE49-F238E27FC236}">
                <a16:creationId xmlns:a16="http://schemas.microsoft.com/office/drawing/2014/main" id="{A25C89F3-B8F2-4532-8C52-3A98FE2C1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363A58B-8275-4836-AF92-0BA2D9BF2CEB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08A43C7E-3CF5-4EDE-92CB-23B1DC2DEA80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9EF4F89F-E0AB-4966-A163-84C6CC8DDA26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0CB246D5-2DAD-4161-9D52-16E0D67A963C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баба2.jpg">
            <a:extLst>
              <a:ext uri="{FF2B5EF4-FFF2-40B4-BE49-F238E27FC236}">
                <a16:creationId xmlns:a16="http://schemas.microsoft.com/office/drawing/2014/main" id="{44DDDB2F-9F08-40FF-A6CA-003D4D6731D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688" y="4643438"/>
            <a:ext cx="1884362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2B02C7C-207A-4B96-A94F-60BF2D216F1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Рисунок 1" descr="фо.jpg">
            <a:extLst>
              <a:ext uri="{FF2B5EF4-FFF2-40B4-BE49-F238E27FC236}">
                <a16:creationId xmlns:a16="http://schemas.microsoft.com/office/drawing/2014/main" id="{7D7226AE-6C70-4503-9639-155EE8543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6603A72-C9BD-49C0-83A8-6B3CB3A5C12C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6A44EC8C-4CE2-44C9-9541-BFB012967B8A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A847CBA5-7D85-4F12-B7CD-EB327E6E4D52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B23FACCA-3EE9-494C-A957-5676BD3DD58E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инэ.jpg">
            <a:extLst>
              <a:ext uri="{FF2B5EF4-FFF2-40B4-BE49-F238E27FC236}">
                <a16:creationId xmlns:a16="http://schemas.microsoft.com/office/drawing/2014/main" id="{15B29801-7047-41A5-92C6-B13749A7F91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3794125"/>
            <a:ext cx="2181225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2615078-5BFE-4BE9-9397-33AED8D2BAF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Рисунок 1" descr="фо.jpg">
            <a:extLst>
              <a:ext uri="{FF2B5EF4-FFF2-40B4-BE49-F238E27FC236}">
                <a16:creationId xmlns:a16="http://schemas.microsoft.com/office/drawing/2014/main" id="{F738E04A-79FD-41E3-8093-CE515FE30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B62B9AE-6A0D-4A02-817D-0EC4C2D176CA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726B091B-E125-40D5-94C3-37122173EDBE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B5E3B0BA-E65B-4E2C-9A24-771FE473C564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592BFE10-068A-450D-80AF-39145E018190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мич.jpg">
            <a:extLst>
              <a:ext uri="{FF2B5EF4-FFF2-40B4-BE49-F238E27FC236}">
                <a16:creationId xmlns:a16="http://schemas.microsoft.com/office/drawing/2014/main" id="{756CAA37-B555-4F12-80B4-6F471A81F39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714750"/>
            <a:ext cx="1890712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142B5AD-E4E3-466D-BCF7-4F536E2020B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Рисунок 1" descr="фо.jpg">
            <a:extLst>
              <a:ext uri="{FF2B5EF4-FFF2-40B4-BE49-F238E27FC236}">
                <a16:creationId xmlns:a16="http://schemas.microsoft.com/office/drawing/2014/main" id="{499BA388-4643-4123-BF43-3B1360B97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5DEC92C-C3AA-4212-ACDF-F6FD70CBC2FE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87F446A3-6A4E-49BA-9F56-CDB7939C4ECE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2A6B8169-D687-4A67-9FB6-B65B28FD5E2D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7C7DA4FB-82BE-490B-B1FC-E9825BEE418E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камни.jpg">
            <a:extLst>
              <a:ext uri="{FF2B5EF4-FFF2-40B4-BE49-F238E27FC236}">
                <a16:creationId xmlns:a16="http://schemas.microsoft.com/office/drawing/2014/main" id="{50931799-0D78-4B2D-A91A-FEF9E59DC10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263" y="4786313"/>
            <a:ext cx="2217737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67AC7A41-CAF6-4EED-9F74-9CCA8C908305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Рисунок 1" descr="фо.jpg">
            <a:extLst>
              <a:ext uri="{FF2B5EF4-FFF2-40B4-BE49-F238E27FC236}">
                <a16:creationId xmlns:a16="http://schemas.microsoft.com/office/drawing/2014/main" id="{2EB4E1C9-9EA7-41A3-A53B-F340D380F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27FC0D2-71AB-4245-88F3-948C78660A39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2BAFAC68-2ADB-4B04-A53E-3D18AD488B28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A409247E-2289-44C4-957C-2B10826D0C06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EA915BE0-B41B-4DFF-9189-2AB8797EA9AB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сок.jpg">
            <a:extLst>
              <a:ext uri="{FF2B5EF4-FFF2-40B4-BE49-F238E27FC236}">
                <a16:creationId xmlns:a16="http://schemas.microsoft.com/office/drawing/2014/main" id="{C4D32C93-B83B-4D24-A209-A04999CF0A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3355975"/>
            <a:ext cx="1609725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A355421-7124-4158-B3FC-C0571AED567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Рисунок 1" descr="фо.jpg">
            <a:extLst>
              <a:ext uri="{FF2B5EF4-FFF2-40B4-BE49-F238E27FC236}">
                <a16:creationId xmlns:a16="http://schemas.microsoft.com/office/drawing/2014/main" id="{9D3F5270-EED1-43E0-ADE1-064382F2D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2EE3A95-DE6D-473D-997B-84DCEFED1884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B4BD3D7F-4519-4A06-81DF-415FCE42AE5A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2A9081E9-10FA-4318-9C25-708623CDC8FA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71D03D10-F828-4B19-8BB1-F55D56F6F5E1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ХЛЕБ.jpg">
            <a:extLst>
              <a:ext uri="{FF2B5EF4-FFF2-40B4-BE49-F238E27FC236}">
                <a16:creationId xmlns:a16="http://schemas.microsoft.com/office/drawing/2014/main" id="{258622EA-3F61-47F1-9F09-1672960441D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75" y="4357688"/>
            <a:ext cx="2395538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E98B14E-63EC-4956-9CAB-FD758EEF633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Рисунок 1" descr="фо.jpg">
            <a:extLst>
              <a:ext uri="{FF2B5EF4-FFF2-40B4-BE49-F238E27FC236}">
                <a16:creationId xmlns:a16="http://schemas.microsoft.com/office/drawing/2014/main" id="{BD929264-42A7-4231-8427-3C3937F25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14A537E-4C8D-41F5-A129-466C576AE6B6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63387E70-0E47-4EC9-B13A-0A74507DA55D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E015E774-5D33-4B54-A4EB-725469A3CD3C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295404B5-976A-408B-8083-9F0242CD5C8F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мама5.jpg">
            <a:extLst>
              <a:ext uri="{FF2B5EF4-FFF2-40B4-BE49-F238E27FC236}">
                <a16:creationId xmlns:a16="http://schemas.microsoft.com/office/drawing/2014/main" id="{33770118-D606-4075-857A-3EFB3B53B7A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714750"/>
            <a:ext cx="1062038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49AE076-DBF7-4FF9-B3B6-69795B403DD0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Рисунок 1" descr="фо.jpg">
            <a:extLst>
              <a:ext uri="{FF2B5EF4-FFF2-40B4-BE49-F238E27FC236}">
                <a16:creationId xmlns:a16="http://schemas.microsoft.com/office/drawing/2014/main" id="{1D95557A-3A83-4795-9620-77B8A7866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1FEF787-3482-469A-8872-9B99BAE68EC6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Куб 3">
            <a:extLst>
              <a:ext uri="{FF2B5EF4-FFF2-40B4-BE49-F238E27FC236}">
                <a16:creationId xmlns:a16="http://schemas.microsoft.com/office/drawing/2014/main" id="{AD4A6224-AE60-4393-9B5E-78D4461E27D2}"/>
              </a:ext>
            </a:extLst>
          </p:cNvPr>
          <p:cNvSpPr/>
          <p:nvPr/>
        </p:nvSpPr>
        <p:spPr>
          <a:xfrm>
            <a:off x="1285875" y="-2571750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7CE0D9F1-97C2-44E3-A833-824832664498}"/>
              </a:ext>
            </a:extLst>
          </p:cNvPr>
          <p:cNvSpPr/>
          <p:nvPr/>
        </p:nvSpPr>
        <p:spPr>
          <a:xfrm>
            <a:off x="3071813" y="-2571750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C8432722-98B9-463B-9AEA-D41E97174CAD}"/>
              </a:ext>
            </a:extLst>
          </p:cNvPr>
          <p:cNvSpPr/>
          <p:nvPr/>
        </p:nvSpPr>
        <p:spPr>
          <a:xfrm>
            <a:off x="4929188" y="-2643188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папа (3).jpg">
            <a:extLst>
              <a:ext uri="{FF2B5EF4-FFF2-40B4-BE49-F238E27FC236}">
                <a16:creationId xmlns:a16="http://schemas.microsoft.com/office/drawing/2014/main" id="{6CAFA662-2664-4041-B6FA-6B50753D3A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000500"/>
            <a:ext cx="10668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Управляющая кнопка: домой 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7F1557F8-BBCF-43DB-B9A5-88A2E3FDD8C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44 -0.00046 C 0.13628 0.00509 0.12986 0.0125 0.12222 0.01921 C 0.11441 0.04074 0.10156 0.05579 0.09271 0.07616 C 0.08298 0.09861 0.07899 0.12222 0.07048 0.14514 C 0.06319 0.20208 0.0618 0.16412 0.06857 0.2662 C 0.06979 0.28495 0.07587 0.30255 0.07969 0.3206 C 0.09114 0.37431 0.10642 0.42616 0.11493 0.48102 C 0.11684 0.51204 0.12222 0.54144 0.12413 0.57245 C 0.12344 0.58634 0.12326 0.60046 0.12222 0.61435 C 0.121 0.63009 0.10903 0.64051 0.10191 0.65139 C 0.09687 0.65903 0.09375 0.66528 0.08715 0.67107 C 0.0783 0.68796 0.06632 0.7081 0.05382 0.7206 C 0.04878 0.72546 0.04323 0.72963 0.03889 0.73542 C 0.03316 0.74306 0.02517 0.74769 0.01666 0.74769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8 -0.04259 C 0.05833 -0.04167 0.05087 -0.04167 0.04358 -0.04005 C 0.03212 -0.03727 0.0224 -0.02731 0.01198 -0.02037 C -0.00868 -0.00671 -0.02569 0.00278 -0.04531 0.01921 C -0.10087 0.06574 -0.16545 0.12639 -0.17865 0.21945 C -0.17812 0.24167 -0.17847 0.26366 -0.17691 0.28588 C -0.17674 0.28843 -0.16771 0.30741 -0.16753 0.3081 C -0.16267 0.32014 -0.16007 0.33357 -0.15469 0.34514 C -0.15174 0.35162 -0.14653 0.35602 -0.14358 0.3625 C -0.12951 0.39259 -0.12014 0.43727 -0.09722 0.4588 C -0.07552 0.4794 -0.0441 0.46528 -0.01753 0.4662 C 0.04444 0.48958 -0.01806 0.4662 0.02309 0.48102 C 0.02743 0.48264 0.03611 0.48588 0.03611 0.48611 C 0.04913 0.4963 0.05833 0.50972 0.06753 0.52546 C 0.06875 0.53009 0.07101 0.53796 0.07135 0.54259 C 0.07465 0.57732 0.06736 0.56458 0.07865 0.57963 C 0.08194 0.60949 0.0816 0.59907 0.07865 0.64398 C 0.07795 0.65347 0.07222 0.66019 0.06944 0.66852 C 0.06788 0.67338 0.06701 0.67847 0.0658 0.68333 C 0.06354 0.69236 0.05503 0.70255 0.05087 0.71065 C 0.04809 0.72199 0.04583 0.73449 0.04167 0.74514 " pathEditMode="relative" rAng="0" ptsTypes="ffffffffffffffffffff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3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 -0.0331 C 0.09254 -0.04259 0.07084 -0.02824 0.054 -0.01342 C 0.05001 -0.00532 0.04514 -0.00138 0.04098 0.00649 C 0.03351 0.04862 0.02969 0.04121 0.03924 0.1176 C 0.03994 0.12338 0.05035 0.12732 0.05035 0.12755 C 0.05573 0.1382 0.05764 0.13658 0.06702 0.13982 C 0.13282 0.20024 0.19271 0.28449 0.22066 0.38635 C 0.22709 0.41019 0.23126 0.43449 0.23733 0.45834 C 0.23594 0.47223 0.23421 0.48774 0.22813 0.50024 C 0.22553 0.50556 0.22136 0.50949 0.21876 0.51505 C 0.20869 0.53588 0.21476 0.53264 0.204 0.55209 C 0.19185 0.57408 0.17969 0.59051 0.16511 0.60857 C 0.15938 0.61598 0.15521 0.62547 0.14844 0.63102 C 0.13351 0.64237 0.11823 0.65278 0.104 0.66574 C 0.0915 0.66135 0.08507 0.66019 0.07622 0.64838 C 0.0658 0.66227 0.06667 0.66574 0.0632 0.68797 C 0.06268 0.69121 0.06216 0.69445 0.06146 0.69746 C 0.06025 0.70278 0.05764 0.7125 0.05764 0.71274 C 0.05556 0.72987 0.05417 0.72778 0.06146 0.73982 C 0.06737 0.74977 0.06216 0.74537 0.06876 0.74931 " pathEditMode="relative" rAng="0" ptsTypes="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3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Рисунок 3" descr="ф15.jpg">
            <a:extLst>
              <a:ext uri="{FF2B5EF4-FFF2-40B4-BE49-F238E27FC236}">
                <a16:creationId xmlns:a16="http://schemas.microsoft.com/office/drawing/2014/main" id="{76812AF5-7EE2-40D1-8588-4C7976E04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39" name="TextBox 5">
            <a:extLst>
              <a:ext uri="{FF2B5EF4-FFF2-40B4-BE49-F238E27FC236}">
                <a16:creationId xmlns:a16="http://schemas.microsoft.com/office/drawing/2014/main" id="{8AC63E13-A5B9-481E-B94C-192015EFF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563" y="5715000"/>
            <a:ext cx="199548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Богапова З. Ф. 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МОУ «Гимназия №4» 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г. Казани</a:t>
            </a:r>
          </a:p>
        </p:txBody>
      </p:sp>
      <p:sp>
        <p:nvSpPr>
          <p:cNvPr id="116740" name="TextBox 3">
            <a:extLst>
              <a:ext uri="{FF2B5EF4-FFF2-40B4-BE49-F238E27FC236}">
                <a16:creationId xmlns:a16="http://schemas.microsoft.com/office/drawing/2014/main" id="{2C07F12F-DE00-42E6-AD37-1038ED17A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125" y="428625"/>
            <a:ext cx="2000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b="1">
                <a:latin typeface="Times New Roman" panose="02020603050405020304" pitchFamily="18" charset="0"/>
                <a:cs typeface="Times New Roman" panose="02020603050405020304" pitchFamily="18" charset="0"/>
              </a:rPr>
              <a:t>Игры для чтения</a:t>
            </a:r>
          </a:p>
        </p:txBody>
      </p:sp>
      <p:sp>
        <p:nvSpPr>
          <p:cNvPr id="116741" name="TextBox 6">
            <a:extLst>
              <a:ext uri="{FF2B5EF4-FFF2-40B4-BE49-F238E27FC236}">
                <a16:creationId xmlns:a16="http://schemas.microsoft.com/office/drawing/2014/main" id="{D9AD2197-27CD-4C0E-9BE4-D38550FF8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125" y="714375"/>
            <a:ext cx="5318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6000" b="1">
                <a:latin typeface="Times New Roman" panose="02020603050405020304" pitchFamily="18" charset="0"/>
                <a:cs typeface="Times New Roman" panose="02020603050405020304" pitchFamily="18" charset="0"/>
              </a:rPr>
              <a:t>Найди ошибку</a:t>
            </a:r>
          </a:p>
        </p:txBody>
      </p:sp>
      <p:pic>
        <p:nvPicPr>
          <p:cNvPr id="116742" name="Рисунок 1" descr="служанка ошибка.gif">
            <a:extLst>
              <a:ext uri="{FF2B5EF4-FFF2-40B4-BE49-F238E27FC236}">
                <a16:creationId xmlns:a16="http://schemas.microsoft.com/office/drawing/2014/main" id="{8E150E4E-1625-4459-A0C8-6CCB792440A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357438"/>
            <a:ext cx="4929187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Горизонтальный свиток 8">
            <a:extLst>
              <a:ext uri="{FF2B5EF4-FFF2-40B4-BE49-F238E27FC236}">
                <a16:creationId xmlns:a16="http://schemas.microsoft.com/office/drawing/2014/main" id="{F8D197E9-0BD0-47C6-BC26-BCB632DA1ED8}"/>
              </a:ext>
            </a:extLst>
          </p:cNvPr>
          <p:cNvSpPr/>
          <p:nvPr/>
        </p:nvSpPr>
        <p:spPr>
          <a:xfrm>
            <a:off x="3071813" y="2428875"/>
            <a:ext cx="4857750" cy="4000500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Служанка Ошибка предлагает по три написания одного слова. Дети читают слова и ищут правильное написание слова, «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кликают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на нём. Правильно написанное слово увеличивается в размерах, а неверно написанное слово становится прозрачным.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Хаталар апасы бер рәсемгә өч сүз тәк</a:t>
            </a:r>
            <a:r>
              <a:rPr lang="ru-RU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ъ</a:t>
            </a:r>
            <a:r>
              <a:rPr lang="tt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дим итә. Дөрес сүзне сайлагыз да, шуңа басыгыз. Ул зураерга тиеш. 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BB19C1F-ABBA-40D2-BEFA-E6B72190C652}"/>
              </a:ext>
            </a:extLst>
          </p:cNvPr>
          <p:cNvSpPr/>
          <p:nvPr/>
        </p:nvSpPr>
        <p:spPr>
          <a:xfrm>
            <a:off x="285750" y="6286500"/>
            <a:ext cx="2143125" cy="357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справка</a:t>
            </a:r>
          </a:p>
        </p:txBody>
      </p:sp>
      <p:sp>
        <p:nvSpPr>
          <p:cNvPr id="116745" name="TextBox 7">
            <a:extLst>
              <a:ext uri="{FF2B5EF4-FFF2-40B4-BE49-F238E27FC236}">
                <a16:creationId xmlns:a16="http://schemas.microsoft.com/office/drawing/2014/main" id="{FA8006DF-504C-41B8-9401-8E424E342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0" y="1571625"/>
            <a:ext cx="34925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Хатаны тап</a:t>
            </a:r>
          </a:p>
        </p:txBody>
      </p:sp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5E338CB-ED74-41AF-ADB7-D01FA98F40E7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Рисунок 1" descr="служанка ошибка.gif">
            <a:extLst>
              <a:ext uri="{FF2B5EF4-FFF2-40B4-BE49-F238E27FC236}">
                <a16:creationId xmlns:a16="http://schemas.microsoft.com/office/drawing/2014/main" id="{74E533C9-B7A3-4EB5-84F4-09D5ECCEE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28625"/>
            <a:ext cx="9109075" cy="607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3" name="Рисунок 2" descr="стол.jpg">
            <a:extLst>
              <a:ext uri="{FF2B5EF4-FFF2-40B4-BE49-F238E27FC236}">
                <a16:creationId xmlns:a16="http://schemas.microsoft.com/office/drawing/2014/main" id="{77DE4434-CA97-4BBE-8F84-5D1B431193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38671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9">
            <a:extLst>
              <a:ext uri="{FF2B5EF4-FFF2-40B4-BE49-F238E27FC236}">
                <a16:creationId xmlns:a16="http://schemas.microsoft.com/office/drawing/2014/main" id="{B757BEA0-FAFB-4A5B-B8D6-F8A17CDF935C}"/>
              </a:ext>
            </a:extLst>
          </p:cNvPr>
          <p:cNvGrpSpPr>
            <a:grpSpLocks/>
          </p:cNvGrpSpPr>
          <p:nvPr/>
        </p:nvGrpSpPr>
        <p:grpSpPr bwMode="auto">
          <a:xfrm>
            <a:off x="3643313" y="1143000"/>
            <a:ext cx="1500187" cy="1647825"/>
            <a:chOff x="3643306" y="1142984"/>
            <a:chExt cx="1500732" cy="1647841"/>
          </a:xfrm>
        </p:grpSpPr>
        <p:sp>
          <p:nvSpPr>
            <p:cNvPr id="117772" name="TextBox 7">
              <a:extLst>
                <a:ext uri="{FF2B5EF4-FFF2-40B4-BE49-F238E27FC236}">
                  <a16:creationId xmlns:a16="http://schemas.microsoft.com/office/drawing/2014/main" id="{8DC33C97-0220-49DC-B7AF-2E4F1EC67D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3306" y="1142984"/>
              <a:ext cx="1500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тәлинкә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7773" name="Рисунок 10" descr="чашка.jpg">
              <a:extLst>
                <a:ext uri="{FF2B5EF4-FFF2-40B4-BE49-F238E27FC236}">
                  <a16:creationId xmlns:a16="http://schemas.microsoft.com/office/drawing/2014/main" id="{F07157A8-CAD0-4C69-BABC-E7DE58552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63" y="1857375"/>
              <a:ext cx="1098550" cy="93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Группа 10">
            <a:extLst>
              <a:ext uri="{FF2B5EF4-FFF2-40B4-BE49-F238E27FC236}">
                <a16:creationId xmlns:a16="http://schemas.microsoft.com/office/drawing/2014/main" id="{D386B5D8-DC08-4ADC-9BA2-7AAD0A9FD587}"/>
              </a:ext>
            </a:extLst>
          </p:cNvPr>
          <p:cNvGrpSpPr>
            <a:grpSpLocks/>
          </p:cNvGrpSpPr>
          <p:nvPr/>
        </p:nvGrpSpPr>
        <p:grpSpPr bwMode="auto">
          <a:xfrm>
            <a:off x="5072063" y="1071563"/>
            <a:ext cx="1454150" cy="1719262"/>
            <a:chOff x="5072063" y="1071563"/>
            <a:chExt cx="1454244" cy="1719262"/>
          </a:xfrm>
        </p:grpSpPr>
        <p:sp>
          <p:nvSpPr>
            <p:cNvPr id="117770" name="TextBox 8">
              <a:extLst>
                <a:ext uri="{FF2B5EF4-FFF2-40B4-BE49-F238E27FC236}">
                  <a16:creationId xmlns:a16="http://schemas.microsoft.com/office/drawing/2014/main" id="{4A832B87-301D-4F1A-BA53-9A29B661C1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2063" y="1071563"/>
              <a:ext cx="14542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чынаяк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7771" name="Рисунок 11" descr="чашка.jpg">
              <a:extLst>
                <a:ext uri="{FF2B5EF4-FFF2-40B4-BE49-F238E27FC236}">
                  <a16:creationId xmlns:a16="http://schemas.microsoft.com/office/drawing/2014/main" id="{0F021E5D-126E-4B2E-B9AB-EEEEF63E5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4938" y="1857375"/>
              <a:ext cx="1098550" cy="93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Группа 11">
            <a:extLst>
              <a:ext uri="{FF2B5EF4-FFF2-40B4-BE49-F238E27FC236}">
                <a16:creationId xmlns:a16="http://schemas.microsoft.com/office/drawing/2014/main" id="{5FE65A12-0681-4312-AE55-AF30DB970453}"/>
              </a:ext>
            </a:extLst>
          </p:cNvPr>
          <p:cNvGrpSpPr>
            <a:grpSpLocks/>
          </p:cNvGrpSpPr>
          <p:nvPr/>
        </p:nvGrpSpPr>
        <p:grpSpPr bwMode="auto">
          <a:xfrm>
            <a:off x="6500813" y="1000125"/>
            <a:ext cx="1355725" cy="1790700"/>
            <a:chOff x="6500813" y="1000125"/>
            <a:chExt cx="1355820" cy="1790700"/>
          </a:xfrm>
        </p:grpSpPr>
        <p:sp>
          <p:nvSpPr>
            <p:cNvPr id="117768" name="TextBox 9">
              <a:extLst>
                <a:ext uri="{FF2B5EF4-FFF2-40B4-BE49-F238E27FC236}">
                  <a16:creationId xmlns:a16="http://schemas.microsoft.com/office/drawing/2014/main" id="{0A2BB4B8-27E6-4935-B79F-92154F40F8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00813" y="1000125"/>
              <a:ext cx="13558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кашык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7769" name="Рисунок 12" descr="чашка.jpg">
              <a:extLst>
                <a:ext uri="{FF2B5EF4-FFF2-40B4-BE49-F238E27FC236}">
                  <a16:creationId xmlns:a16="http://schemas.microsoft.com/office/drawing/2014/main" id="{FA4CB2FC-A8F4-4382-9DE7-E64A06EE2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250" y="1857375"/>
              <a:ext cx="1098550" cy="93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E39B47D4-96E6-42DE-B1B9-601701D779C8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Рисунок 1" descr="служанка ошибка.gif">
            <a:extLst>
              <a:ext uri="{FF2B5EF4-FFF2-40B4-BE49-F238E27FC236}">
                <a16:creationId xmlns:a16="http://schemas.microsoft.com/office/drawing/2014/main" id="{84C68D8F-F38F-413D-86D2-BB3FB7D56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7" name="Рисунок 2" descr="стол.jpg">
            <a:extLst>
              <a:ext uri="{FF2B5EF4-FFF2-40B4-BE49-F238E27FC236}">
                <a16:creationId xmlns:a16="http://schemas.microsoft.com/office/drawing/2014/main" id="{484A6690-1CCD-4566-A4BC-CE7E939CB5F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38671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9">
            <a:extLst>
              <a:ext uri="{FF2B5EF4-FFF2-40B4-BE49-F238E27FC236}">
                <a16:creationId xmlns:a16="http://schemas.microsoft.com/office/drawing/2014/main" id="{CAC574C3-6C1E-4704-BD47-F9D006C924CE}"/>
              </a:ext>
            </a:extLst>
          </p:cNvPr>
          <p:cNvGrpSpPr>
            <a:grpSpLocks/>
          </p:cNvGrpSpPr>
          <p:nvPr/>
        </p:nvGrpSpPr>
        <p:grpSpPr bwMode="auto">
          <a:xfrm>
            <a:off x="3786188" y="928688"/>
            <a:ext cx="1143000" cy="1881187"/>
            <a:chOff x="3786188" y="928688"/>
            <a:chExt cx="1142620" cy="1881187"/>
          </a:xfrm>
        </p:grpSpPr>
        <p:sp>
          <p:nvSpPr>
            <p:cNvPr id="118796" name="TextBox 7">
              <a:extLst>
                <a:ext uri="{FF2B5EF4-FFF2-40B4-BE49-F238E27FC236}">
                  <a16:creationId xmlns:a16="http://schemas.microsoft.com/office/drawing/2014/main" id="{712EB532-3DB4-49E8-A41E-D9E87159A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6188" y="928688"/>
              <a:ext cx="11426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хөрмә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8797" name="Рисунок 10" descr="груша.jpg">
              <a:extLst>
                <a:ext uri="{FF2B5EF4-FFF2-40B4-BE49-F238E27FC236}">
                  <a16:creationId xmlns:a16="http://schemas.microsoft.com/office/drawing/2014/main" id="{E1AA0E61-4CDA-488E-AA59-4CFBA8E6C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63" y="1571625"/>
              <a:ext cx="973137" cy="1238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Группа 10">
            <a:extLst>
              <a:ext uri="{FF2B5EF4-FFF2-40B4-BE49-F238E27FC236}">
                <a16:creationId xmlns:a16="http://schemas.microsoft.com/office/drawing/2014/main" id="{AF7C4B4C-D443-4C19-9CAA-EE825E5AAACA}"/>
              </a:ext>
            </a:extLst>
          </p:cNvPr>
          <p:cNvGrpSpPr>
            <a:grpSpLocks/>
          </p:cNvGrpSpPr>
          <p:nvPr/>
        </p:nvGrpSpPr>
        <p:grpSpPr bwMode="auto">
          <a:xfrm>
            <a:off x="5214938" y="1000125"/>
            <a:ext cx="1044575" cy="1809750"/>
            <a:chOff x="5214939" y="1000125"/>
            <a:chExt cx="1044574" cy="1809750"/>
          </a:xfrm>
        </p:grpSpPr>
        <p:sp>
          <p:nvSpPr>
            <p:cNvPr id="118794" name="TextBox 8">
              <a:extLst>
                <a:ext uri="{FF2B5EF4-FFF2-40B4-BE49-F238E27FC236}">
                  <a16:creationId xmlns:a16="http://schemas.microsoft.com/office/drawing/2014/main" id="{A25441E5-D78A-401E-955F-95760A19A2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4939" y="1000125"/>
              <a:ext cx="99168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алма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8795" name="Рисунок 11" descr="груша.jpg">
              <a:extLst>
                <a:ext uri="{FF2B5EF4-FFF2-40B4-BE49-F238E27FC236}">
                  <a16:creationId xmlns:a16="http://schemas.microsoft.com/office/drawing/2014/main" id="{2F3E398F-F497-4AEE-B5B3-B6FB3B7F9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6375" y="1571625"/>
              <a:ext cx="973138" cy="1238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Группа 11">
            <a:extLst>
              <a:ext uri="{FF2B5EF4-FFF2-40B4-BE49-F238E27FC236}">
                <a16:creationId xmlns:a16="http://schemas.microsoft.com/office/drawing/2014/main" id="{4D62351D-E2B5-4F41-8757-F66891066E98}"/>
              </a:ext>
            </a:extLst>
          </p:cNvPr>
          <p:cNvGrpSpPr>
            <a:grpSpLocks/>
          </p:cNvGrpSpPr>
          <p:nvPr/>
        </p:nvGrpSpPr>
        <p:grpSpPr bwMode="auto">
          <a:xfrm>
            <a:off x="6500813" y="1000125"/>
            <a:ext cx="1206500" cy="1809750"/>
            <a:chOff x="6500813" y="1000125"/>
            <a:chExt cx="1206500" cy="1809750"/>
          </a:xfrm>
        </p:grpSpPr>
        <p:sp>
          <p:nvSpPr>
            <p:cNvPr id="118792" name="TextBox 9">
              <a:extLst>
                <a:ext uri="{FF2B5EF4-FFF2-40B4-BE49-F238E27FC236}">
                  <a16:creationId xmlns:a16="http://schemas.microsoft.com/office/drawing/2014/main" id="{DB2264C9-AE0B-45FA-8D7B-FDF39B7376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00813" y="1000125"/>
              <a:ext cx="12065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груша</a:t>
              </a:r>
            </a:p>
          </p:txBody>
        </p:sp>
        <p:pic>
          <p:nvPicPr>
            <p:cNvPr id="118793" name="Рисунок 12" descr="груша.jpg">
              <a:extLst>
                <a:ext uri="{FF2B5EF4-FFF2-40B4-BE49-F238E27FC236}">
                  <a16:creationId xmlns:a16="http://schemas.microsoft.com/office/drawing/2014/main" id="{3A1805A1-2654-48C2-B3CD-9E372B7DB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688" y="1571625"/>
              <a:ext cx="973137" cy="1238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6A35594-0648-4D88-93B8-F144A726984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Рисунок 1" descr="служанка ошибка.gif">
            <a:extLst>
              <a:ext uri="{FF2B5EF4-FFF2-40B4-BE49-F238E27FC236}">
                <a16:creationId xmlns:a16="http://schemas.microsoft.com/office/drawing/2014/main" id="{67917200-A68C-486E-B925-97E297F18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1" name="Рисунок 2" descr="стол.jpg">
            <a:extLst>
              <a:ext uri="{FF2B5EF4-FFF2-40B4-BE49-F238E27FC236}">
                <a16:creationId xmlns:a16="http://schemas.microsoft.com/office/drawing/2014/main" id="{808B00A8-5F5D-4E71-A5F6-E13B3C0E978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38671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9">
            <a:extLst>
              <a:ext uri="{FF2B5EF4-FFF2-40B4-BE49-F238E27FC236}">
                <a16:creationId xmlns:a16="http://schemas.microsoft.com/office/drawing/2014/main" id="{27021918-E82B-41B7-90B2-0A2BAD7053CB}"/>
              </a:ext>
            </a:extLst>
          </p:cNvPr>
          <p:cNvGrpSpPr>
            <a:grpSpLocks/>
          </p:cNvGrpSpPr>
          <p:nvPr/>
        </p:nvGrpSpPr>
        <p:grpSpPr bwMode="auto">
          <a:xfrm>
            <a:off x="3786188" y="928688"/>
            <a:ext cx="946150" cy="1862137"/>
            <a:chOff x="3786188" y="928688"/>
            <a:chExt cx="946150" cy="1862137"/>
          </a:xfrm>
        </p:grpSpPr>
        <p:pic>
          <p:nvPicPr>
            <p:cNvPr id="119820" name="Рисунок 3" descr="стакан.jpg">
              <a:extLst>
                <a:ext uri="{FF2B5EF4-FFF2-40B4-BE49-F238E27FC236}">
                  <a16:creationId xmlns:a16="http://schemas.microsoft.com/office/drawing/2014/main" id="{7B554AF1-84B4-4280-948C-5472C4CB7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63" y="1500188"/>
              <a:ext cx="803275" cy="1290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9821" name="TextBox 7">
              <a:extLst>
                <a:ext uri="{FF2B5EF4-FFF2-40B4-BE49-F238E27FC236}">
                  <a16:creationId xmlns:a16="http://schemas.microsoft.com/office/drawing/2014/main" id="{23759C4B-3D7C-483F-9ADD-BA3920BE2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6188" y="928688"/>
              <a:ext cx="9039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таба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10">
            <a:extLst>
              <a:ext uri="{FF2B5EF4-FFF2-40B4-BE49-F238E27FC236}">
                <a16:creationId xmlns:a16="http://schemas.microsoft.com/office/drawing/2014/main" id="{0DCDBD14-6792-4D6B-B43F-037B751D3043}"/>
              </a:ext>
            </a:extLst>
          </p:cNvPr>
          <p:cNvGrpSpPr>
            <a:grpSpLocks/>
          </p:cNvGrpSpPr>
          <p:nvPr/>
        </p:nvGrpSpPr>
        <p:grpSpPr bwMode="auto">
          <a:xfrm>
            <a:off x="5072063" y="1071563"/>
            <a:ext cx="1454150" cy="1862137"/>
            <a:chOff x="5072063" y="1071563"/>
            <a:chExt cx="1454244" cy="1862137"/>
          </a:xfrm>
        </p:grpSpPr>
        <p:pic>
          <p:nvPicPr>
            <p:cNvPr id="119818" name="Рисунок 5" descr="стакан.jpg">
              <a:extLst>
                <a:ext uri="{FF2B5EF4-FFF2-40B4-BE49-F238E27FC236}">
                  <a16:creationId xmlns:a16="http://schemas.microsoft.com/office/drawing/2014/main" id="{34F786AA-074E-4E69-ACA1-8114AFDDA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6375" y="1643063"/>
              <a:ext cx="803275" cy="1290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9819" name="TextBox 8">
              <a:extLst>
                <a:ext uri="{FF2B5EF4-FFF2-40B4-BE49-F238E27FC236}">
                  <a16:creationId xmlns:a16="http://schemas.microsoft.com/office/drawing/2014/main" id="{5960DCA7-3675-468E-9176-12FEAAE6C4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2063" y="1071563"/>
              <a:ext cx="14542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чынаяк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11">
            <a:extLst>
              <a:ext uri="{FF2B5EF4-FFF2-40B4-BE49-F238E27FC236}">
                <a16:creationId xmlns:a16="http://schemas.microsoft.com/office/drawing/2014/main" id="{3D68549B-0169-4787-9C07-B4E85B6EE40D}"/>
              </a:ext>
            </a:extLst>
          </p:cNvPr>
          <p:cNvGrpSpPr>
            <a:grpSpLocks/>
          </p:cNvGrpSpPr>
          <p:nvPr/>
        </p:nvGrpSpPr>
        <p:grpSpPr bwMode="auto">
          <a:xfrm>
            <a:off x="6500813" y="1000125"/>
            <a:ext cx="1290637" cy="1933575"/>
            <a:chOff x="6500813" y="1000125"/>
            <a:chExt cx="1290637" cy="1933575"/>
          </a:xfrm>
        </p:grpSpPr>
        <p:pic>
          <p:nvPicPr>
            <p:cNvPr id="119816" name="Рисунок 6" descr="стакан.jpg">
              <a:extLst>
                <a:ext uri="{FF2B5EF4-FFF2-40B4-BE49-F238E27FC236}">
                  <a16:creationId xmlns:a16="http://schemas.microsoft.com/office/drawing/2014/main" id="{E919E4B4-060A-453E-A86A-0B12B4581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688" y="1643063"/>
              <a:ext cx="803275" cy="1290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9817" name="TextBox 9">
              <a:extLst>
                <a:ext uri="{FF2B5EF4-FFF2-40B4-BE49-F238E27FC236}">
                  <a16:creationId xmlns:a16="http://schemas.microsoft.com/office/drawing/2014/main" id="{6604692A-5E59-410F-A8FC-87F866AB27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00813" y="1000125"/>
              <a:ext cx="1290637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стакан</a:t>
              </a: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617735D-E64B-4107-90D4-88418DA4D3A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Рисунок 1" descr="служанка ошибка.gif">
            <a:extLst>
              <a:ext uri="{FF2B5EF4-FFF2-40B4-BE49-F238E27FC236}">
                <a16:creationId xmlns:a16="http://schemas.microsoft.com/office/drawing/2014/main" id="{19464C53-C7A3-4CB6-AF7A-C6FB058C5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5" name="Рисунок 2" descr="стол.jpg">
            <a:extLst>
              <a:ext uri="{FF2B5EF4-FFF2-40B4-BE49-F238E27FC236}">
                <a16:creationId xmlns:a16="http://schemas.microsoft.com/office/drawing/2014/main" id="{AEDD0996-62E8-4624-91EA-048826B7287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48577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20">
            <a:extLst>
              <a:ext uri="{FF2B5EF4-FFF2-40B4-BE49-F238E27FC236}">
                <a16:creationId xmlns:a16="http://schemas.microsoft.com/office/drawing/2014/main" id="{474DCCB4-57A1-4A5B-993C-0B482559A3D0}"/>
              </a:ext>
            </a:extLst>
          </p:cNvPr>
          <p:cNvGrpSpPr>
            <a:grpSpLocks/>
          </p:cNvGrpSpPr>
          <p:nvPr/>
        </p:nvGrpSpPr>
        <p:grpSpPr bwMode="auto">
          <a:xfrm>
            <a:off x="4143375" y="928688"/>
            <a:ext cx="1323975" cy="2003425"/>
            <a:chOff x="4143372" y="928670"/>
            <a:chExt cx="1323932" cy="2003711"/>
          </a:xfrm>
        </p:grpSpPr>
        <p:pic>
          <p:nvPicPr>
            <p:cNvPr id="120844" name="Рисунок 12" descr="чайник.jpg">
              <a:extLst>
                <a:ext uri="{FF2B5EF4-FFF2-40B4-BE49-F238E27FC236}">
                  <a16:creationId xmlns:a16="http://schemas.microsoft.com/office/drawing/2014/main" id="{5A5EAE7C-FC9A-4220-A349-97065276B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248" y="1428736"/>
              <a:ext cx="1171568" cy="1503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0845" name="TextBox 8">
              <a:extLst>
                <a:ext uri="{FF2B5EF4-FFF2-40B4-BE49-F238E27FC236}">
                  <a16:creationId xmlns:a16="http://schemas.microsoft.com/office/drawing/2014/main" id="{A896CC39-9BBF-4741-8291-DE981B6B73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3372" y="928670"/>
              <a:ext cx="1323932" cy="523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чәйнек</a:t>
              </a:r>
            </a:p>
          </p:txBody>
        </p:sp>
      </p:grpSp>
      <p:grpSp>
        <p:nvGrpSpPr>
          <p:cNvPr id="3" name="Группа 18">
            <a:extLst>
              <a:ext uri="{FF2B5EF4-FFF2-40B4-BE49-F238E27FC236}">
                <a16:creationId xmlns:a16="http://schemas.microsoft.com/office/drawing/2014/main" id="{8919B21D-C250-4101-A38B-A786D6E87C62}"/>
              </a:ext>
            </a:extLst>
          </p:cNvPr>
          <p:cNvGrpSpPr>
            <a:grpSpLocks/>
          </p:cNvGrpSpPr>
          <p:nvPr/>
        </p:nvGrpSpPr>
        <p:grpSpPr bwMode="auto">
          <a:xfrm>
            <a:off x="7143750" y="928688"/>
            <a:ext cx="1471613" cy="2003425"/>
            <a:chOff x="7143771" y="928670"/>
            <a:chExt cx="1471903" cy="2003711"/>
          </a:xfrm>
        </p:grpSpPr>
        <p:pic>
          <p:nvPicPr>
            <p:cNvPr id="120842" name="Рисунок 14" descr="чайник.jpg">
              <a:extLst>
                <a:ext uri="{FF2B5EF4-FFF2-40B4-BE49-F238E27FC236}">
                  <a16:creationId xmlns:a16="http://schemas.microsoft.com/office/drawing/2014/main" id="{33547C69-F99E-495F-BD91-273E6C88A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5206" y="1428736"/>
              <a:ext cx="1171568" cy="1503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0843" name="TextBox 8">
              <a:extLst>
                <a:ext uri="{FF2B5EF4-FFF2-40B4-BE49-F238E27FC236}">
                  <a16:creationId xmlns:a16="http://schemas.microsoft.com/office/drawing/2014/main" id="{72805F60-7987-45D7-9D9F-C03119654F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3771" y="928670"/>
              <a:ext cx="1471903" cy="523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кәстрүл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19">
            <a:extLst>
              <a:ext uri="{FF2B5EF4-FFF2-40B4-BE49-F238E27FC236}">
                <a16:creationId xmlns:a16="http://schemas.microsoft.com/office/drawing/2014/main" id="{91A3DE7F-09A7-466F-BA6F-232D0C055A66}"/>
              </a:ext>
            </a:extLst>
          </p:cNvPr>
          <p:cNvGrpSpPr>
            <a:grpSpLocks/>
          </p:cNvGrpSpPr>
          <p:nvPr/>
        </p:nvGrpSpPr>
        <p:grpSpPr bwMode="auto">
          <a:xfrm>
            <a:off x="5572125" y="642938"/>
            <a:ext cx="1624013" cy="2289175"/>
            <a:chOff x="5572151" y="642859"/>
            <a:chExt cx="1624074" cy="2289522"/>
          </a:xfrm>
        </p:grpSpPr>
        <p:pic>
          <p:nvPicPr>
            <p:cNvPr id="120840" name="Рисунок 13" descr="чайник.jpg">
              <a:extLst>
                <a:ext uri="{FF2B5EF4-FFF2-40B4-BE49-F238E27FC236}">
                  <a16:creationId xmlns:a16="http://schemas.microsoft.com/office/drawing/2014/main" id="{95F7C512-15C7-4C9A-AE98-322DC9B78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008" y="1428736"/>
              <a:ext cx="1171568" cy="1503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0841" name="TextBox 8">
              <a:extLst>
                <a:ext uri="{FF2B5EF4-FFF2-40B4-BE49-F238E27FC236}">
                  <a16:creationId xmlns:a16="http://schemas.microsoft.com/office/drawing/2014/main" id="{A6673C20-24BB-449C-A0A2-334B2C5B74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72151" y="642859"/>
              <a:ext cx="1624074" cy="523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самавыр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4ED5FA43-22DA-432B-A888-FD42891EF75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Рисунок 1" descr="служанка ошибка.gif">
            <a:extLst>
              <a:ext uri="{FF2B5EF4-FFF2-40B4-BE49-F238E27FC236}">
                <a16:creationId xmlns:a16="http://schemas.microsoft.com/office/drawing/2014/main" id="{FBCEE539-50B8-458B-8FB5-B0F91206D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59" name="Рисунок 2" descr="стол.jpg">
            <a:extLst>
              <a:ext uri="{FF2B5EF4-FFF2-40B4-BE49-F238E27FC236}">
                <a16:creationId xmlns:a16="http://schemas.microsoft.com/office/drawing/2014/main" id="{A30A5D53-EDF5-4A1E-B397-5DD38ADA689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5214937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9">
            <a:extLst>
              <a:ext uri="{FF2B5EF4-FFF2-40B4-BE49-F238E27FC236}">
                <a16:creationId xmlns:a16="http://schemas.microsoft.com/office/drawing/2014/main" id="{4A8B3146-2B68-4C0D-89E5-3404FFD20BEB}"/>
              </a:ext>
            </a:extLst>
          </p:cNvPr>
          <p:cNvGrpSpPr>
            <a:grpSpLocks/>
          </p:cNvGrpSpPr>
          <p:nvPr/>
        </p:nvGrpSpPr>
        <p:grpSpPr bwMode="auto">
          <a:xfrm>
            <a:off x="4000500" y="1214438"/>
            <a:ext cx="1214438" cy="1663700"/>
            <a:chOff x="4000497" y="1214422"/>
            <a:chExt cx="1214446" cy="1663413"/>
          </a:xfrm>
        </p:grpSpPr>
        <p:pic>
          <p:nvPicPr>
            <p:cNvPr id="121868" name="Рисунок 3" descr="утюг.jpg">
              <a:extLst>
                <a:ext uri="{FF2B5EF4-FFF2-40B4-BE49-F238E27FC236}">
                  <a16:creationId xmlns:a16="http://schemas.microsoft.com/office/drawing/2014/main" id="{91F082A3-1748-442E-97E3-A42B1ED7A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0497" y="1775023"/>
              <a:ext cx="1214446" cy="1102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1869" name="TextBox 8">
              <a:extLst>
                <a:ext uri="{FF2B5EF4-FFF2-40B4-BE49-F238E27FC236}">
                  <a16:creationId xmlns:a16="http://schemas.microsoft.com/office/drawing/2014/main" id="{DE32AAC0-350F-4C76-A2EC-F5CD45E1F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1934" y="1214422"/>
              <a:ext cx="1133009" cy="523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кадак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10">
            <a:extLst>
              <a:ext uri="{FF2B5EF4-FFF2-40B4-BE49-F238E27FC236}">
                <a16:creationId xmlns:a16="http://schemas.microsoft.com/office/drawing/2014/main" id="{079F56BD-110C-4615-BD1D-AF639671E70E}"/>
              </a:ext>
            </a:extLst>
          </p:cNvPr>
          <p:cNvGrpSpPr>
            <a:grpSpLocks/>
          </p:cNvGrpSpPr>
          <p:nvPr/>
        </p:nvGrpSpPr>
        <p:grpSpPr bwMode="auto">
          <a:xfrm>
            <a:off x="5643563" y="1214438"/>
            <a:ext cx="1214437" cy="1674812"/>
            <a:chOff x="5643570" y="1214406"/>
            <a:chExt cx="1214446" cy="1674332"/>
          </a:xfrm>
        </p:grpSpPr>
        <p:pic>
          <p:nvPicPr>
            <p:cNvPr id="121866" name="Рисунок 4" descr="утюг.jpg">
              <a:extLst>
                <a:ext uri="{FF2B5EF4-FFF2-40B4-BE49-F238E27FC236}">
                  <a16:creationId xmlns:a16="http://schemas.microsoft.com/office/drawing/2014/main" id="{065DBB6B-AC94-4D32-A1F1-C830E15DD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3570" y="1785926"/>
              <a:ext cx="1214446" cy="1102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1867" name="TextBox 8">
              <a:extLst>
                <a:ext uri="{FF2B5EF4-FFF2-40B4-BE49-F238E27FC236}">
                  <a16:creationId xmlns:a16="http://schemas.microsoft.com/office/drawing/2014/main" id="{8B44E3FA-4229-45DC-88E4-833FD59DBF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6455" y="1214406"/>
              <a:ext cx="926863" cy="523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үтүк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11">
            <a:extLst>
              <a:ext uri="{FF2B5EF4-FFF2-40B4-BE49-F238E27FC236}">
                <a16:creationId xmlns:a16="http://schemas.microsoft.com/office/drawing/2014/main" id="{9D53079B-151B-4F2C-853C-42605078A4D7}"/>
              </a:ext>
            </a:extLst>
          </p:cNvPr>
          <p:cNvGrpSpPr>
            <a:grpSpLocks/>
          </p:cNvGrpSpPr>
          <p:nvPr/>
        </p:nvGrpSpPr>
        <p:grpSpPr bwMode="auto">
          <a:xfrm>
            <a:off x="7215188" y="1285875"/>
            <a:ext cx="1397000" cy="1674813"/>
            <a:chOff x="7215206" y="1285860"/>
            <a:chExt cx="1396867" cy="1674316"/>
          </a:xfrm>
        </p:grpSpPr>
        <p:pic>
          <p:nvPicPr>
            <p:cNvPr id="121864" name="Рисунок 5" descr="утюг.jpg">
              <a:extLst>
                <a:ext uri="{FF2B5EF4-FFF2-40B4-BE49-F238E27FC236}">
                  <a16:creationId xmlns:a16="http://schemas.microsoft.com/office/drawing/2014/main" id="{445CDE27-BE55-4A25-916F-783A91D74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6644" y="1857364"/>
              <a:ext cx="1214446" cy="1102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1865" name="TextBox 8">
              <a:extLst>
                <a:ext uri="{FF2B5EF4-FFF2-40B4-BE49-F238E27FC236}">
                  <a16:creationId xmlns:a16="http://schemas.microsoft.com/office/drawing/2014/main" id="{E11BECA7-36D7-41A8-95F7-2742209E18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15206" y="1285860"/>
              <a:ext cx="1396867" cy="523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себерке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CDFCC198-EA01-4C46-BC8F-C22292EB9CF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Рисунок 1" descr="служанка ошибка.gif">
            <a:extLst>
              <a:ext uri="{FF2B5EF4-FFF2-40B4-BE49-F238E27FC236}">
                <a16:creationId xmlns:a16="http://schemas.microsoft.com/office/drawing/2014/main" id="{BDEA741E-CE3D-426D-9015-2F4950502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3" name="Рисунок 2" descr="стол.jpg">
            <a:extLst>
              <a:ext uri="{FF2B5EF4-FFF2-40B4-BE49-F238E27FC236}">
                <a16:creationId xmlns:a16="http://schemas.microsoft.com/office/drawing/2014/main" id="{901CC9F1-4624-42A0-AD5B-E51139E14FE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5000625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0">
            <a:extLst>
              <a:ext uri="{FF2B5EF4-FFF2-40B4-BE49-F238E27FC236}">
                <a16:creationId xmlns:a16="http://schemas.microsoft.com/office/drawing/2014/main" id="{FEA3DEF7-7C06-4A40-992C-2CA65843C2ED}"/>
              </a:ext>
            </a:extLst>
          </p:cNvPr>
          <p:cNvGrpSpPr>
            <a:grpSpLocks/>
          </p:cNvGrpSpPr>
          <p:nvPr/>
        </p:nvGrpSpPr>
        <p:grpSpPr bwMode="auto">
          <a:xfrm>
            <a:off x="5857875" y="928688"/>
            <a:ext cx="642938" cy="1928812"/>
            <a:chOff x="5857884" y="928652"/>
            <a:chExt cx="642942" cy="1928823"/>
          </a:xfrm>
        </p:grpSpPr>
        <p:pic>
          <p:nvPicPr>
            <p:cNvPr id="122892" name="Рисунок 4" descr="свеча.jpg">
              <a:extLst>
                <a:ext uri="{FF2B5EF4-FFF2-40B4-BE49-F238E27FC236}">
                  <a16:creationId xmlns:a16="http://schemas.microsoft.com/office/drawing/2014/main" id="{F997C888-423C-4A9B-AA31-A8CCAF5EE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4" y="1357298"/>
              <a:ext cx="642942" cy="1500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893" name="TextBox 8">
              <a:extLst>
                <a:ext uri="{FF2B5EF4-FFF2-40B4-BE49-F238E27FC236}">
                  <a16:creationId xmlns:a16="http://schemas.microsoft.com/office/drawing/2014/main" id="{613BC642-30A5-4D69-AF87-13606F7EE6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29427" y="928652"/>
              <a:ext cx="540722" cy="523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ут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11">
            <a:extLst>
              <a:ext uri="{FF2B5EF4-FFF2-40B4-BE49-F238E27FC236}">
                <a16:creationId xmlns:a16="http://schemas.microsoft.com/office/drawing/2014/main" id="{18290F6E-6571-4121-AF1F-B8A95B150ECE}"/>
              </a:ext>
            </a:extLst>
          </p:cNvPr>
          <p:cNvGrpSpPr>
            <a:grpSpLocks/>
          </p:cNvGrpSpPr>
          <p:nvPr/>
        </p:nvGrpSpPr>
        <p:grpSpPr bwMode="auto">
          <a:xfrm>
            <a:off x="4071938" y="857250"/>
            <a:ext cx="952500" cy="2000250"/>
            <a:chOff x="4071934" y="857232"/>
            <a:chExt cx="952583" cy="2000243"/>
          </a:xfrm>
        </p:grpSpPr>
        <p:pic>
          <p:nvPicPr>
            <p:cNvPr id="122890" name="Рисунок 3" descr="свеча.jpg">
              <a:extLst>
                <a:ext uri="{FF2B5EF4-FFF2-40B4-BE49-F238E27FC236}">
                  <a16:creationId xmlns:a16="http://schemas.microsoft.com/office/drawing/2014/main" id="{194D5A19-4B2A-409B-B188-A49762E82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248" y="1357298"/>
              <a:ext cx="642942" cy="1500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891" name="TextBox 8">
              <a:extLst>
                <a:ext uri="{FF2B5EF4-FFF2-40B4-BE49-F238E27FC236}">
                  <a16:creationId xmlns:a16="http://schemas.microsoft.com/office/drawing/2014/main" id="{8BAFF418-3309-4D9E-B169-D3AF7F4FD7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1934" y="857232"/>
              <a:ext cx="952583" cy="523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учак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9">
            <a:extLst>
              <a:ext uri="{FF2B5EF4-FFF2-40B4-BE49-F238E27FC236}">
                <a16:creationId xmlns:a16="http://schemas.microsoft.com/office/drawing/2014/main" id="{77E49443-814B-4920-B82B-B49887D3C276}"/>
              </a:ext>
            </a:extLst>
          </p:cNvPr>
          <p:cNvGrpSpPr>
            <a:grpSpLocks/>
          </p:cNvGrpSpPr>
          <p:nvPr/>
        </p:nvGrpSpPr>
        <p:grpSpPr bwMode="auto">
          <a:xfrm>
            <a:off x="7358063" y="785813"/>
            <a:ext cx="892175" cy="2071687"/>
            <a:chOff x="7358084" y="785794"/>
            <a:chExt cx="891791" cy="2071681"/>
          </a:xfrm>
        </p:grpSpPr>
        <p:pic>
          <p:nvPicPr>
            <p:cNvPr id="122888" name="Рисунок 5" descr="свеча.jpg">
              <a:extLst>
                <a:ext uri="{FF2B5EF4-FFF2-40B4-BE49-F238E27FC236}">
                  <a16:creationId xmlns:a16="http://schemas.microsoft.com/office/drawing/2014/main" id="{1F3F0E16-D985-4D9D-9C65-CFE013F22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58" y="1357298"/>
              <a:ext cx="642942" cy="1500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889" name="TextBox 8">
              <a:extLst>
                <a:ext uri="{FF2B5EF4-FFF2-40B4-BE49-F238E27FC236}">
                  <a16:creationId xmlns:a16="http://schemas.microsoft.com/office/drawing/2014/main" id="{57C05F95-9F34-4C75-9C16-3F5EBCB994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8084" y="785794"/>
              <a:ext cx="891791" cy="523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шәм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2DE57624-A403-4899-B229-40E96350DD87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Рисунок 1" descr="служанка ошибка.gif">
            <a:extLst>
              <a:ext uri="{FF2B5EF4-FFF2-40B4-BE49-F238E27FC236}">
                <a16:creationId xmlns:a16="http://schemas.microsoft.com/office/drawing/2014/main" id="{ADBF36A9-4508-40E2-90A6-75B43877D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7" name="Рисунок 2" descr="стол.jpg">
            <a:extLst>
              <a:ext uri="{FF2B5EF4-FFF2-40B4-BE49-F238E27FC236}">
                <a16:creationId xmlns:a16="http://schemas.microsoft.com/office/drawing/2014/main" id="{1DDF4217-B846-41D6-ABB2-C027924A3E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48577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1">
            <a:extLst>
              <a:ext uri="{FF2B5EF4-FFF2-40B4-BE49-F238E27FC236}">
                <a16:creationId xmlns:a16="http://schemas.microsoft.com/office/drawing/2014/main" id="{C157A6EC-E1C8-4579-A241-719558A6567D}"/>
              </a:ext>
            </a:extLst>
          </p:cNvPr>
          <p:cNvGrpSpPr>
            <a:grpSpLocks/>
          </p:cNvGrpSpPr>
          <p:nvPr/>
        </p:nvGrpSpPr>
        <p:grpSpPr bwMode="auto">
          <a:xfrm>
            <a:off x="5500688" y="1214438"/>
            <a:ext cx="1112837" cy="1790700"/>
            <a:chOff x="5500691" y="1214406"/>
            <a:chExt cx="1112966" cy="1790720"/>
          </a:xfrm>
        </p:grpSpPr>
        <p:pic>
          <p:nvPicPr>
            <p:cNvPr id="123916" name="Рисунок 4" descr="подарок1.jpg">
              <a:extLst>
                <a:ext uri="{FF2B5EF4-FFF2-40B4-BE49-F238E27FC236}">
                  <a16:creationId xmlns:a16="http://schemas.microsoft.com/office/drawing/2014/main" id="{55F41A8E-EC71-4EA4-9A03-EADC5E458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0694" y="1785926"/>
              <a:ext cx="1112963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917" name="TextBox 8">
              <a:extLst>
                <a:ext uri="{FF2B5EF4-FFF2-40B4-BE49-F238E27FC236}">
                  <a16:creationId xmlns:a16="http://schemas.microsoft.com/office/drawing/2014/main" id="{DC748FA1-9C4D-4DDA-9A81-B885A2507A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0691" y="1214406"/>
              <a:ext cx="1111141" cy="523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бүләк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12">
            <a:extLst>
              <a:ext uri="{FF2B5EF4-FFF2-40B4-BE49-F238E27FC236}">
                <a16:creationId xmlns:a16="http://schemas.microsoft.com/office/drawing/2014/main" id="{E3DA4440-16A4-460A-A97D-F73D10A5F52F}"/>
              </a:ext>
            </a:extLst>
          </p:cNvPr>
          <p:cNvGrpSpPr>
            <a:grpSpLocks/>
          </p:cNvGrpSpPr>
          <p:nvPr/>
        </p:nvGrpSpPr>
        <p:grpSpPr bwMode="auto">
          <a:xfrm>
            <a:off x="7000875" y="1143000"/>
            <a:ext cx="1389063" cy="1790700"/>
            <a:chOff x="7000892" y="1142984"/>
            <a:chExt cx="1388045" cy="1790704"/>
          </a:xfrm>
        </p:grpSpPr>
        <p:pic>
          <p:nvPicPr>
            <p:cNvPr id="123914" name="Рисунок 5" descr="подарок1.jpg">
              <a:extLst>
                <a:ext uri="{FF2B5EF4-FFF2-40B4-BE49-F238E27FC236}">
                  <a16:creationId xmlns:a16="http://schemas.microsoft.com/office/drawing/2014/main" id="{A514DA97-FAA2-40CE-A85C-3D9F5C635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2330" y="1714488"/>
              <a:ext cx="1112963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915" name="TextBox 8">
              <a:extLst>
                <a:ext uri="{FF2B5EF4-FFF2-40B4-BE49-F238E27FC236}">
                  <a16:creationId xmlns:a16="http://schemas.microsoft.com/office/drawing/2014/main" id="{4CB91608-5286-4CB7-BAAC-D105D50B25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0892" y="1142984"/>
              <a:ext cx="1388045" cy="523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кәнфит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10">
            <a:extLst>
              <a:ext uri="{FF2B5EF4-FFF2-40B4-BE49-F238E27FC236}">
                <a16:creationId xmlns:a16="http://schemas.microsoft.com/office/drawing/2014/main" id="{7B81B110-4420-4304-A538-FCEA10E398CC}"/>
              </a:ext>
            </a:extLst>
          </p:cNvPr>
          <p:cNvGrpSpPr>
            <a:grpSpLocks/>
          </p:cNvGrpSpPr>
          <p:nvPr/>
        </p:nvGrpSpPr>
        <p:grpSpPr bwMode="auto">
          <a:xfrm>
            <a:off x="4071938" y="1214438"/>
            <a:ext cx="1257300" cy="1790700"/>
            <a:chOff x="4071934" y="1214406"/>
            <a:chExt cx="1258668" cy="1790720"/>
          </a:xfrm>
        </p:grpSpPr>
        <p:pic>
          <p:nvPicPr>
            <p:cNvPr id="123912" name="Рисунок 3" descr="подарок1.jpg">
              <a:extLst>
                <a:ext uri="{FF2B5EF4-FFF2-40B4-BE49-F238E27FC236}">
                  <a16:creationId xmlns:a16="http://schemas.microsoft.com/office/drawing/2014/main" id="{5A9281D8-720B-429B-8BAE-7A98B755C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1934" y="1785926"/>
              <a:ext cx="1112963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913" name="TextBox 8">
              <a:extLst>
                <a:ext uri="{FF2B5EF4-FFF2-40B4-BE49-F238E27FC236}">
                  <a16:creationId xmlns:a16="http://schemas.microsoft.com/office/drawing/2014/main" id="{135824E3-C927-4AED-A1D1-A9A3F4259F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3501" y="1214406"/>
              <a:ext cx="1187101" cy="523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бәлеш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57AC773D-0129-4A85-9F4D-43FF995E0AB0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Рисунок 1" descr="служанка ошибка.gif">
            <a:extLst>
              <a:ext uri="{FF2B5EF4-FFF2-40B4-BE49-F238E27FC236}">
                <a16:creationId xmlns:a16="http://schemas.microsoft.com/office/drawing/2014/main" id="{5BE0E4D1-C0AC-45CE-A7A4-46B1E0105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1" name="Рисунок 2" descr="стол.jpg">
            <a:extLst>
              <a:ext uri="{FF2B5EF4-FFF2-40B4-BE49-F238E27FC236}">
                <a16:creationId xmlns:a16="http://schemas.microsoft.com/office/drawing/2014/main" id="{9B1DCDF8-74EF-4DA6-BC80-A7C7963801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48577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1">
            <a:extLst>
              <a:ext uri="{FF2B5EF4-FFF2-40B4-BE49-F238E27FC236}">
                <a16:creationId xmlns:a16="http://schemas.microsoft.com/office/drawing/2014/main" id="{185B91D8-81A6-4940-AED1-5E58B8720436}"/>
              </a:ext>
            </a:extLst>
          </p:cNvPr>
          <p:cNvGrpSpPr>
            <a:grpSpLocks/>
          </p:cNvGrpSpPr>
          <p:nvPr/>
        </p:nvGrpSpPr>
        <p:grpSpPr bwMode="auto">
          <a:xfrm>
            <a:off x="4000500" y="1285875"/>
            <a:ext cx="1546225" cy="1770063"/>
            <a:chOff x="4000496" y="1285860"/>
            <a:chExt cx="1546251" cy="1770063"/>
          </a:xfrm>
        </p:grpSpPr>
        <p:pic>
          <p:nvPicPr>
            <p:cNvPr id="124940" name="Рисунок 3" descr="нож.jpg">
              <a:extLst>
                <a:ext uri="{FF2B5EF4-FFF2-40B4-BE49-F238E27FC236}">
                  <a16:creationId xmlns:a16="http://schemas.microsoft.com/office/drawing/2014/main" id="{4E3A05E0-9741-43AF-AF43-E572EA6C2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000496" y="1785926"/>
              <a:ext cx="1128733" cy="126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4941" name="TextBox 8">
              <a:extLst>
                <a:ext uri="{FF2B5EF4-FFF2-40B4-BE49-F238E27FC236}">
                  <a16:creationId xmlns:a16="http://schemas.microsoft.com/office/drawing/2014/main" id="{DA162BB7-A4D6-45A9-9412-8A5056878B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247" y="1285860"/>
              <a:ext cx="12605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пычак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10">
            <a:extLst>
              <a:ext uri="{FF2B5EF4-FFF2-40B4-BE49-F238E27FC236}">
                <a16:creationId xmlns:a16="http://schemas.microsoft.com/office/drawing/2014/main" id="{F28D488B-60BE-4CA1-8E9C-F6EBB3021972}"/>
              </a:ext>
            </a:extLst>
          </p:cNvPr>
          <p:cNvGrpSpPr>
            <a:grpSpLocks/>
          </p:cNvGrpSpPr>
          <p:nvPr/>
        </p:nvGrpSpPr>
        <p:grpSpPr bwMode="auto">
          <a:xfrm>
            <a:off x="5715000" y="1285875"/>
            <a:ext cx="1541463" cy="1770063"/>
            <a:chOff x="5715008" y="1285860"/>
            <a:chExt cx="1540103" cy="1770063"/>
          </a:xfrm>
        </p:grpSpPr>
        <p:pic>
          <p:nvPicPr>
            <p:cNvPr id="124938" name="Рисунок 4" descr="нож.jpg">
              <a:extLst>
                <a:ext uri="{FF2B5EF4-FFF2-40B4-BE49-F238E27FC236}">
                  <a16:creationId xmlns:a16="http://schemas.microsoft.com/office/drawing/2014/main" id="{F0CB99EA-547D-40C6-BF37-3CA691A17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715008" y="1785926"/>
              <a:ext cx="1128733" cy="126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4939" name="TextBox 8">
              <a:extLst>
                <a:ext uri="{FF2B5EF4-FFF2-40B4-BE49-F238E27FC236}">
                  <a16:creationId xmlns:a16="http://schemas.microsoft.com/office/drawing/2014/main" id="{9FDA800F-04BF-4438-BDDB-CE1CE3D470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1285860"/>
              <a:ext cx="125435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кайчы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9">
            <a:extLst>
              <a:ext uri="{FF2B5EF4-FFF2-40B4-BE49-F238E27FC236}">
                <a16:creationId xmlns:a16="http://schemas.microsoft.com/office/drawing/2014/main" id="{150CC610-A711-47F3-A91E-C624FABCC29D}"/>
              </a:ext>
            </a:extLst>
          </p:cNvPr>
          <p:cNvGrpSpPr>
            <a:grpSpLocks/>
          </p:cNvGrpSpPr>
          <p:nvPr/>
        </p:nvGrpSpPr>
        <p:grpSpPr bwMode="auto">
          <a:xfrm>
            <a:off x="7286625" y="1214438"/>
            <a:ext cx="1790700" cy="1770062"/>
            <a:chOff x="7286644" y="1214422"/>
            <a:chExt cx="1789120" cy="1770063"/>
          </a:xfrm>
        </p:grpSpPr>
        <p:pic>
          <p:nvPicPr>
            <p:cNvPr id="124936" name="Рисунок 5" descr="нож.jpg">
              <a:extLst>
                <a:ext uri="{FF2B5EF4-FFF2-40B4-BE49-F238E27FC236}">
                  <a16:creationId xmlns:a16="http://schemas.microsoft.com/office/drawing/2014/main" id="{A5DB6BBB-8824-4603-A054-63FA2881D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86644" y="1714488"/>
              <a:ext cx="1128733" cy="126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4937" name="TextBox 8">
              <a:extLst>
                <a:ext uri="{FF2B5EF4-FFF2-40B4-BE49-F238E27FC236}">
                  <a16:creationId xmlns:a16="http://schemas.microsoft.com/office/drawing/2014/main" id="{2F53C55A-83EA-4F1F-A9BF-5998D95D46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15279" y="1214422"/>
              <a:ext cx="13604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пычкы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B9AA2E7C-501C-462C-AFCC-5CE0A699700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Рисунок 1" descr="служанка ошибка.gif">
            <a:extLst>
              <a:ext uri="{FF2B5EF4-FFF2-40B4-BE49-F238E27FC236}">
                <a16:creationId xmlns:a16="http://schemas.microsoft.com/office/drawing/2014/main" id="{7B50914E-151C-4D7A-9772-B712D4B5D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5" name="Рисунок 2" descr="стол.jpg">
            <a:extLst>
              <a:ext uri="{FF2B5EF4-FFF2-40B4-BE49-F238E27FC236}">
                <a16:creationId xmlns:a16="http://schemas.microsoft.com/office/drawing/2014/main" id="{FA736343-C1C2-4439-9C77-62AD7B023F3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4786312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0">
            <a:extLst>
              <a:ext uri="{FF2B5EF4-FFF2-40B4-BE49-F238E27FC236}">
                <a16:creationId xmlns:a16="http://schemas.microsoft.com/office/drawing/2014/main" id="{6C76686D-5805-422C-A54B-0DB9381CB720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1285875"/>
            <a:ext cx="1214438" cy="1566863"/>
            <a:chOff x="5429254" y="1285860"/>
            <a:chExt cx="1214434" cy="1566518"/>
          </a:xfrm>
        </p:grpSpPr>
        <p:pic>
          <p:nvPicPr>
            <p:cNvPr id="125964" name="Рисунок 4" descr="ябл2.jpg">
              <a:extLst>
                <a:ext uri="{FF2B5EF4-FFF2-40B4-BE49-F238E27FC236}">
                  <a16:creationId xmlns:a16="http://schemas.microsoft.com/office/drawing/2014/main" id="{268A7608-1913-4DDC-A5DD-749849868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2132" y="1714488"/>
              <a:ext cx="1071556" cy="1137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965" name="TextBox 8">
              <a:extLst>
                <a:ext uri="{FF2B5EF4-FFF2-40B4-BE49-F238E27FC236}">
                  <a16:creationId xmlns:a16="http://schemas.microsoft.com/office/drawing/2014/main" id="{CB9221AC-C5F0-4706-82BA-7ABF8129C0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29254" y="1285860"/>
              <a:ext cx="1118777" cy="523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йөзем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9">
            <a:extLst>
              <a:ext uri="{FF2B5EF4-FFF2-40B4-BE49-F238E27FC236}">
                <a16:creationId xmlns:a16="http://schemas.microsoft.com/office/drawing/2014/main" id="{52D910FB-68CB-40E5-B916-417C591D6A8A}"/>
              </a:ext>
            </a:extLst>
          </p:cNvPr>
          <p:cNvGrpSpPr>
            <a:grpSpLocks/>
          </p:cNvGrpSpPr>
          <p:nvPr/>
        </p:nvGrpSpPr>
        <p:grpSpPr bwMode="auto">
          <a:xfrm>
            <a:off x="6929438" y="1214438"/>
            <a:ext cx="1143000" cy="1709737"/>
            <a:chOff x="6929451" y="1214422"/>
            <a:chExt cx="1142997" cy="1709394"/>
          </a:xfrm>
        </p:grpSpPr>
        <p:pic>
          <p:nvPicPr>
            <p:cNvPr id="125962" name="Рисунок 5" descr="ябл2.jpg">
              <a:extLst>
                <a:ext uri="{FF2B5EF4-FFF2-40B4-BE49-F238E27FC236}">
                  <a16:creationId xmlns:a16="http://schemas.microsoft.com/office/drawing/2014/main" id="{222818D3-E73C-4B1A-A384-F758C0D74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892" y="1785926"/>
              <a:ext cx="1071556" cy="1137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963" name="TextBox 8">
              <a:extLst>
                <a:ext uri="{FF2B5EF4-FFF2-40B4-BE49-F238E27FC236}">
                  <a16:creationId xmlns:a16="http://schemas.microsoft.com/office/drawing/2014/main" id="{5C474ED6-0965-45AD-A320-75A08A089C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1" y="1214422"/>
              <a:ext cx="991293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алма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11">
            <a:extLst>
              <a:ext uri="{FF2B5EF4-FFF2-40B4-BE49-F238E27FC236}">
                <a16:creationId xmlns:a16="http://schemas.microsoft.com/office/drawing/2014/main" id="{A10C44CE-CE97-498C-8F8E-075D288499EA}"/>
              </a:ext>
            </a:extLst>
          </p:cNvPr>
          <p:cNvGrpSpPr>
            <a:grpSpLocks/>
          </p:cNvGrpSpPr>
          <p:nvPr/>
        </p:nvGrpSpPr>
        <p:grpSpPr bwMode="auto">
          <a:xfrm>
            <a:off x="3714750" y="1285875"/>
            <a:ext cx="1531938" cy="1566863"/>
            <a:chOff x="3714744" y="1285860"/>
            <a:chExt cx="1531581" cy="1566518"/>
          </a:xfrm>
        </p:grpSpPr>
        <p:pic>
          <p:nvPicPr>
            <p:cNvPr id="125960" name="Рисунок 3" descr="ябл2.jpg">
              <a:extLst>
                <a:ext uri="{FF2B5EF4-FFF2-40B4-BE49-F238E27FC236}">
                  <a16:creationId xmlns:a16="http://schemas.microsoft.com/office/drawing/2014/main" id="{B122C9A9-5D55-44B4-8F3A-160D479CF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0496" y="1714488"/>
              <a:ext cx="1071556" cy="1137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961" name="TextBox 8">
              <a:extLst>
                <a:ext uri="{FF2B5EF4-FFF2-40B4-BE49-F238E27FC236}">
                  <a16:creationId xmlns:a16="http://schemas.microsoft.com/office/drawing/2014/main" id="{3DF95CB9-94DE-4EA8-A602-326E3376C4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14744" y="1285860"/>
              <a:ext cx="1531581" cy="523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әфлисун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EC1FEB0-E53F-4A0C-B66D-576CACFDB890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Рисунок 1" descr="служанка ошибка.gif">
            <a:extLst>
              <a:ext uri="{FF2B5EF4-FFF2-40B4-BE49-F238E27FC236}">
                <a16:creationId xmlns:a16="http://schemas.microsoft.com/office/drawing/2014/main" id="{DA197478-772C-4003-B30E-444E8FE0E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79" name="Рисунок 2" descr="стол.jpg">
            <a:extLst>
              <a:ext uri="{FF2B5EF4-FFF2-40B4-BE49-F238E27FC236}">
                <a16:creationId xmlns:a16="http://schemas.microsoft.com/office/drawing/2014/main" id="{535C15CC-28D4-4B99-BC62-9D36972B5AA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48577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1">
            <a:extLst>
              <a:ext uri="{FF2B5EF4-FFF2-40B4-BE49-F238E27FC236}">
                <a16:creationId xmlns:a16="http://schemas.microsoft.com/office/drawing/2014/main" id="{6AA6C026-11A0-4658-94F2-28D75D1C52E3}"/>
              </a:ext>
            </a:extLst>
          </p:cNvPr>
          <p:cNvGrpSpPr>
            <a:grpSpLocks/>
          </p:cNvGrpSpPr>
          <p:nvPr/>
        </p:nvGrpSpPr>
        <p:grpSpPr bwMode="auto">
          <a:xfrm>
            <a:off x="5500688" y="1357313"/>
            <a:ext cx="1428750" cy="1879600"/>
            <a:chOff x="5500694" y="1357298"/>
            <a:chExt cx="1428806" cy="1879614"/>
          </a:xfrm>
        </p:grpSpPr>
        <p:pic>
          <p:nvPicPr>
            <p:cNvPr id="126988" name="Рисунок 4" descr="клубок.jpg">
              <a:extLst>
                <a:ext uri="{FF2B5EF4-FFF2-40B4-BE49-F238E27FC236}">
                  <a16:creationId xmlns:a16="http://schemas.microsoft.com/office/drawing/2014/main" id="{36E535EC-7076-40F3-8E5F-6D2E01E74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0694" y="1857364"/>
              <a:ext cx="1077702" cy="137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6989" name="TextBox 8">
              <a:extLst>
                <a:ext uri="{FF2B5EF4-FFF2-40B4-BE49-F238E27FC236}">
                  <a16:creationId xmlns:a16="http://schemas.microsoft.com/office/drawing/2014/main" id="{E662805A-DC0F-48A9-B818-3B9DBDF9E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0699" y="1357298"/>
              <a:ext cx="1428801" cy="523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түгәрәк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9">
            <a:extLst>
              <a:ext uri="{FF2B5EF4-FFF2-40B4-BE49-F238E27FC236}">
                <a16:creationId xmlns:a16="http://schemas.microsoft.com/office/drawing/2014/main" id="{94F69C07-F1F6-4C1E-A748-DBBDA5233E58}"/>
              </a:ext>
            </a:extLst>
          </p:cNvPr>
          <p:cNvGrpSpPr>
            <a:grpSpLocks/>
          </p:cNvGrpSpPr>
          <p:nvPr/>
        </p:nvGrpSpPr>
        <p:grpSpPr bwMode="auto">
          <a:xfrm>
            <a:off x="7215188" y="1285875"/>
            <a:ext cx="1077912" cy="1951038"/>
            <a:chOff x="7215206" y="1285845"/>
            <a:chExt cx="1077702" cy="1951067"/>
          </a:xfrm>
        </p:grpSpPr>
        <p:pic>
          <p:nvPicPr>
            <p:cNvPr id="126986" name="Рисунок 5" descr="клубок.jpg">
              <a:extLst>
                <a:ext uri="{FF2B5EF4-FFF2-40B4-BE49-F238E27FC236}">
                  <a16:creationId xmlns:a16="http://schemas.microsoft.com/office/drawing/2014/main" id="{7E31C150-9406-49D4-B405-893BE1FB1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5206" y="1857364"/>
              <a:ext cx="1077702" cy="137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6987" name="TextBox 8">
              <a:extLst>
                <a:ext uri="{FF2B5EF4-FFF2-40B4-BE49-F238E27FC236}">
                  <a16:creationId xmlns:a16="http://schemas.microsoft.com/office/drawing/2014/main" id="{28E174C4-81B9-48EE-B82C-B8117B3250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01084" y="1285845"/>
              <a:ext cx="742856" cy="523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туп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12">
            <a:extLst>
              <a:ext uri="{FF2B5EF4-FFF2-40B4-BE49-F238E27FC236}">
                <a16:creationId xmlns:a16="http://schemas.microsoft.com/office/drawing/2014/main" id="{0E39A580-3BAB-4FD9-AA6C-978DD962A820}"/>
              </a:ext>
            </a:extLst>
          </p:cNvPr>
          <p:cNvGrpSpPr>
            <a:grpSpLocks/>
          </p:cNvGrpSpPr>
          <p:nvPr/>
        </p:nvGrpSpPr>
        <p:grpSpPr bwMode="auto">
          <a:xfrm>
            <a:off x="3929063" y="1357313"/>
            <a:ext cx="1358900" cy="1951037"/>
            <a:chOff x="3929057" y="1357298"/>
            <a:chExt cx="1359832" cy="1951052"/>
          </a:xfrm>
        </p:grpSpPr>
        <p:pic>
          <p:nvPicPr>
            <p:cNvPr id="126984" name="Рисунок 3" descr="клубок.jpg">
              <a:extLst>
                <a:ext uri="{FF2B5EF4-FFF2-40B4-BE49-F238E27FC236}">
                  <a16:creationId xmlns:a16="http://schemas.microsoft.com/office/drawing/2014/main" id="{22B76A97-8EDD-4520-A7E4-1ED471DA8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1928802"/>
              <a:ext cx="1077702" cy="137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6985" name="TextBox 8">
              <a:extLst>
                <a:ext uri="{FF2B5EF4-FFF2-40B4-BE49-F238E27FC236}">
                  <a16:creationId xmlns:a16="http://schemas.microsoft.com/office/drawing/2014/main" id="{6195F642-9AC7-4E56-B659-174B5304FB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9057" y="1357298"/>
              <a:ext cx="1359832" cy="523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йомгак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B7B10CA-201E-4DA3-9C71-3DE41740C142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Рисунок 1" descr="служанка ошибка.gif">
            <a:extLst>
              <a:ext uri="{FF2B5EF4-FFF2-40B4-BE49-F238E27FC236}">
                <a16:creationId xmlns:a16="http://schemas.microsoft.com/office/drawing/2014/main" id="{B41422EF-8598-4378-8DE8-D5897DB34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3" name="Рисунок 2" descr="стол.jpg">
            <a:extLst>
              <a:ext uri="{FF2B5EF4-FFF2-40B4-BE49-F238E27FC236}">
                <a16:creationId xmlns:a16="http://schemas.microsoft.com/office/drawing/2014/main" id="{DEA49D08-9F61-4BAC-9AAA-D3DA4A722CD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4929187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0">
            <a:extLst>
              <a:ext uri="{FF2B5EF4-FFF2-40B4-BE49-F238E27FC236}">
                <a16:creationId xmlns:a16="http://schemas.microsoft.com/office/drawing/2014/main" id="{2B05F909-03E2-4DA7-83F9-3697068A211A}"/>
              </a:ext>
            </a:extLst>
          </p:cNvPr>
          <p:cNvGrpSpPr>
            <a:grpSpLocks/>
          </p:cNvGrpSpPr>
          <p:nvPr/>
        </p:nvGrpSpPr>
        <p:grpSpPr bwMode="auto">
          <a:xfrm>
            <a:off x="5489575" y="1714500"/>
            <a:ext cx="1398588" cy="1300163"/>
            <a:chOff x="5489749" y="1714488"/>
            <a:chExt cx="1398274" cy="1299794"/>
          </a:xfrm>
        </p:grpSpPr>
        <p:pic>
          <p:nvPicPr>
            <p:cNvPr id="128012" name="Рисунок 4" descr="ключ.jpg">
              <a:extLst>
                <a:ext uri="{FF2B5EF4-FFF2-40B4-BE49-F238E27FC236}">
                  <a16:creationId xmlns:a16="http://schemas.microsoft.com/office/drawing/2014/main" id="{646D5679-830D-4875-9903-F18DD1DC6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341869">
              <a:off x="5861440" y="2033431"/>
              <a:ext cx="609160" cy="1352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13" name="TextBox 8">
              <a:extLst>
                <a:ext uri="{FF2B5EF4-FFF2-40B4-BE49-F238E27FC236}">
                  <a16:creationId xmlns:a16="http://schemas.microsoft.com/office/drawing/2014/main" id="{9E10F8BB-E996-4E72-AFD7-1CF6D4D4D9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6446" y="1714488"/>
              <a:ext cx="1101577" cy="523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йозак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11">
            <a:extLst>
              <a:ext uri="{FF2B5EF4-FFF2-40B4-BE49-F238E27FC236}">
                <a16:creationId xmlns:a16="http://schemas.microsoft.com/office/drawing/2014/main" id="{2E8376FA-86C2-4011-BA53-FF0B69004458}"/>
              </a:ext>
            </a:extLst>
          </p:cNvPr>
          <p:cNvGrpSpPr>
            <a:grpSpLocks/>
          </p:cNvGrpSpPr>
          <p:nvPr/>
        </p:nvGrpSpPr>
        <p:grpSpPr bwMode="auto">
          <a:xfrm>
            <a:off x="7061200" y="1643063"/>
            <a:ext cx="1466850" cy="1371600"/>
            <a:chOff x="7061386" y="1643050"/>
            <a:chExt cx="1466360" cy="1371233"/>
          </a:xfrm>
        </p:grpSpPr>
        <p:pic>
          <p:nvPicPr>
            <p:cNvPr id="128010" name="Рисунок 5" descr="ключ.jpg">
              <a:extLst>
                <a:ext uri="{FF2B5EF4-FFF2-40B4-BE49-F238E27FC236}">
                  <a16:creationId xmlns:a16="http://schemas.microsoft.com/office/drawing/2014/main" id="{037A8427-31BA-4390-9A5C-00016E98F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341869">
              <a:off x="7433077" y="2033432"/>
              <a:ext cx="609160" cy="1352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11" name="TextBox 8">
              <a:extLst>
                <a:ext uri="{FF2B5EF4-FFF2-40B4-BE49-F238E27FC236}">
                  <a16:creationId xmlns:a16="http://schemas.microsoft.com/office/drawing/2014/main" id="{A07555A2-C6CD-4E2C-AD57-BF0497C71B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6644" y="1643050"/>
              <a:ext cx="1241102" cy="523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ачкыч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9">
            <a:extLst>
              <a:ext uri="{FF2B5EF4-FFF2-40B4-BE49-F238E27FC236}">
                <a16:creationId xmlns:a16="http://schemas.microsoft.com/office/drawing/2014/main" id="{7B4A2A69-81B9-43D8-8D19-4D5FE66A1A2C}"/>
              </a:ext>
            </a:extLst>
          </p:cNvPr>
          <p:cNvGrpSpPr>
            <a:grpSpLocks/>
          </p:cNvGrpSpPr>
          <p:nvPr/>
        </p:nvGrpSpPr>
        <p:grpSpPr bwMode="auto">
          <a:xfrm>
            <a:off x="3989388" y="1714500"/>
            <a:ext cx="1352550" cy="1371600"/>
            <a:chOff x="3989551" y="1714488"/>
            <a:chExt cx="1352542" cy="1371233"/>
          </a:xfrm>
        </p:grpSpPr>
        <p:pic>
          <p:nvPicPr>
            <p:cNvPr id="128008" name="Рисунок 3" descr="ключ.jpg">
              <a:extLst>
                <a:ext uri="{FF2B5EF4-FFF2-40B4-BE49-F238E27FC236}">
                  <a16:creationId xmlns:a16="http://schemas.microsoft.com/office/drawing/2014/main" id="{0AB31387-D40B-4116-989B-E4705612C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341869">
              <a:off x="4361242" y="2104870"/>
              <a:ext cx="609160" cy="1352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09" name="TextBox 8">
              <a:extLst>
                <a:ext uri="{FF2B5EF4-FFF2-40B4-BE49-F238E27FC236}">
                  <a16:creationId xmlns:a16="http://schemas.microsoft.com/office/drawing/2014/main" id="{F917E313-2E51-4109-863E-EE9E9D201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3373" y="1714488"/>
              <a:ext cx="1060100" cy="523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ишек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8C91716-A704-4DD3-B3FE-C91D43F9711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Рисунок 1" descr="служанка ошибка.gif">
            <a:extLst>
              <a:ext uri="{FF2B5EF4-FFF2-40B4-BE49-F238E27FC236}">
                <a16:creationId xmlns:a16="http://schemas.microsoft.com/office/drawing/2014/main" id="{F362C83B-C3CC-4F89-924C-86E1D9755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27" name="Рисунок 2" descr="стол.jpg">
            <a:extLst>
              <a:ext uri="{FF2B5EF4-FFF2-40B4-BE49-F238E27FC236}">
                <a16:creationId xmlns:a16="http://schemas.microsoft.com/office/drawing/2014/main" id="{96BCFAFF-CFCB-4EA2-9779-E861203943D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48577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0">
            <a:extLst>
              <a:ext uri="{FF2B5EF4-FFF2-40B4-BE49-F238E27FC236}">
                <a16:creationId xmlns:a16="http://schemas.microsoft.com/office/drawing/2014/main" id="{1AB6E527-9854-424E-8FEB-AAA6E8D598FE}"/>
              </a:ext>
            </a:extLst>
          </p:cNvPr>
          <p:cNvGrpSpPr>
            <a:grpSpLocks/>
          </p:cNvGrpSpPr>
          <p:nvPr/>
        </p:nvGrpSpPr>
        <p:grpSpPr bwMode="auto">
          <a:xfrm>
            <a:off x="5572125" y="714375"/>
            <a:ext cx="1068388" cy="2254250"/>
            <a:chOff x="5572132" y="714330"/>
            <a:chExt cx="1067994" cy="2254070"/>
          </a:xfrm>
        </p:grpSpPr>
        <p:pic>
          <p:nvPicPr>
            <p:cNvPr id="129036" name="Рисунок 4" descr="луки.jpg">
              <a:extLst>
                <a:ext uri="{FF2B5EF4-FFF2-40B4-BE49-F238E27FC236}">
                  <a16:creationId xmlns:a16="http://schemas.microsoft.com/office/drawing/2014/main" id="{F778A103-B275-474C-A821-BFE25F4F6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2132" y="1142984"/>
              <a:ext cx="928694" cy="1825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9037" name="TextBox 8">
              <a:extLst>
                <a:ext uri="{FF2B5EF4-FFF2-40B4-BE49-F238E27FC236}">
                  <a16:creationId xmlns:a16="http://schemas.microsoft.com/office/drawing/2014/main" id="{4C6D7FF3-1F4D-43A9-9B85-61C8EF0854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72135" y="714330"/>
              <a:ext cx="1067991" cy="523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суган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9">
            <a:extLst>
              <a:ext uri="{FF2B5EF4-FFF2-40B4-BE49-F238E27FC236}">
                <a16:creationId xmlns:a16="http://schemas.microsoft.com/office/drawing/2014/main" id="{E33B9170-9E6E-439C-B4DC-643DA4CDAB9C}"/>
              </a:ext>
            </a:extLst>
          </p:cNvPr>
          <p:cNvGrpSpPr>
            <a:grpSpLocks/>
          </p:cNvGrpSpPr>
          <p:nvPr/>
        </p:nvGrpSpPr>
        <p:grpSpPr bwMode="auto">
          <a:xfrm>
            <a:off x="3571875" y="714375"/>
            <a:ext cx="1803400" cy="2325688"/>
            <a:chOff x="3571862" y="714337"/>
            <a:chExt cx="1802813" cy="2325501"/>
          </a:xfrm>
        </p:grpSpPr>
        <p:pic>
          <p:nvPicPr>
            <p:cNvPr id="129034" name="Рисунок 3" descr="луки.jpg">
              <a:extLst>
                <a:ext uri="{FF2B5EF4-FFF2-40B4-BE49-F238E27FC236}">
                  <a16:creationId xmlns:a16="http://schemas.microsoft.com/office/drawing/2014/main" id="{80A02546-D89F-4A2B-A2A1-BC4B24CF5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3372" y="1214422"/>
              <a:ext cx="928694" cy="1825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9035" name="TextBox 8">
              <a:extLst>
                <a:ext uri="{FF2B5EF4-FFF2-40B4-BE49-F238E27FC236}">
                  <a16:creationId xmlns:a16="http://schemas.microsoft.com/office/drawing/2014/main" id="{4F2E5BAC-E6D5-4ED6-842E-C4D18A0E78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1862" y="714337"/>
              <a:ext cx="1802813" cy="523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сарымсак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11">
            <a:extLst>
              <a:ext uri="{FF2B5EF4-FFF2-40B4-BE49-F238E27FC236}">
                <a16:creationId xmlns:a16="http://schemas.microsoft.com/office/drawing/2014/main" id="{1C3F8D89-E1B8-430D-9640-AF5B5448E450}"/>
              </a:ext>
            </a:extLst>
          </p:cNvPr>
          <p:cNvGrpSpPr>
            <a:grpSpLocks/>
          </p:cNvGrpSpPr>
          <p:nvPr/>
        </p:nvGrpSpPr>
        <p:grpSpPr bwMode="auto">
          <a:xfrm>
            <a:off x="7143750" y="642938"/>
            <a:ext cx="1222375" cy="2325687"/>
            <a:chOff x="7143673" y="642892"/>
            <a:chExt cx="1222876" cy="2325508"/>
          </a:xfrm>
        </p:grpSpPr>
        <p:pic>
          <p:nvPicPr>
            <p:cNvPr id="129032" name="Рисунок 5" descr="луки.jpg">
              <a:extLst>
                <a:ext uri="{FF2B5EF4-FFF2-40B4-BE49-F238E27FC236}">
                  <a16:creationId xmlns:a16="http://schemas.microsoft.com/office/drawing/2014/main" id="{C5AAEA6C-53EA-4C00-8212-C3CAFA873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6644" y="1142984"/>
              <a:ext cx="928694" cy="1825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9033" name="TextBox 8">
              <a:extLst>
                <a:ext uri="{FF2B5EF4-FFF2-40B4-BE49-F238E27FC236}">
                  <a16:creationId xmlns:a16="http://schemas.microsoft.com/office/drawing/2014/main" id="{73544801-61DD-4F96-87EB-D3BDF127D8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3673" y="642892"/>
              <a:ext cx="1222876" cy="52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борыч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EFFF2A34-949D-495E-B3FC-EE4E623A706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Рисунок 1" descr="служанка ошибка.gif">
            <a:extLst>
              <a:ext uri="{FF2B5EF4-FFF2-40B4-BE49-F238E27FC236}">
                <a16:creationId xmlns:a16="http://schemas.microsoft.com/office/drawing/2014/main" id="{13D8E140-8529-4D94-90A7-D22616A10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1" name="Рисунок 2" descr="стол.jpg">
            <a:extLst>
              <a:ext uri="{FF2B5EF4-FFF2-40B4-BE49-F238E27FC236}">
                <a16:creationId xmlns:a16="http://schemas.microsoft.com/office/drawing/2014/main" id="{71E77F60-C87F-4D0C-A107-37B2557D99B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48577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0">
            <a:extLst>
              <a:ext uri="{FF2B5EF4-FFF2-40B4-BE49-F238E27FC236}">
                <a16:creationId xmlns:a16="http://schemas.microsoft.com/office/drawing/2014/main" id="{C0528478-28FB-413B-BA35-B5328BA5E12E}"/>
              </a:ext>
            </a:extLst>
          </p:cNvPr>
          <p:cNvGrpSpPr>
            <a:grpSpLocks/>
          </p:cNvGrpSpPr>
          <p:nvPr/>
        </p:nvGrpSpPr>
        <p:grpSpPr bwMode="auto">
          <a:xfrm>
            <a:off x="5286375" y="1071563"/>
            <a:ext cx="1428750" cy="1847850"/>
            <a:chOff x="5286481" y="1071530"/>
            <a:chExt cx="1427967" cy="1847865"/>
          </a:xfrm>
        </p:grpSpPr>
        <p:pic>
          <p:nvPicPr>
            <p:cNvPr id="130060" name="Рисунок 4" descr="яйцо.jpg">
              <a:extLst>
                <a:ext uri="{FF2B5EF4-FFF2-40B4-BE49-F238E27FC236}">
                  <a16:creationId xmlns:a16="http://schemas.microsoft.com/office/drawing/2014/main" id="{769F166D-EF3E-4228-A6C8-8BC3E4A6D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2132" y="1643050"/>
              <a:ext cx="915552" cy="1276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0061" name="TextBox 8">
              <a:extLst>
                <a:ext uri="{FF2B5EF4-FFF2-40B4-BE49-F238E27FC236}">
                  <a16:creationId xmlns:a16="http://schemas.microsoft.com/office/drawing/2014/main" id="{FBBB5C5F-2E50-4462-A9B1-03F841DEF4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481" y="1071530"/>
              <a:ext cx="1427967" cy="52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түгәрәк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9">
            <a:extLst>
              <a:ext uri="{FF2B5EF4-FFF2-40B4-BE49-F238E27FC236}">
                <a16:creationId xmlns:a16="http://schemas.microsoft.com/office/drawing/2014/main" id="{E77B3ED7-DB4E-4386-9585-59DFFC8B58F1}"/>
              </a:ext>
            </a:extLst>
          </p:cNvPr>
          <p:cNvGrpSpPr>
            <a:grpSpLocks/>
          </p:cNvGrpSpPr>
          <p:nvPr/>
        </p:nvGrpSpPr>
        <p:grpSpPr bwMode="auto">
          <a:xfrm>
            <a:off x="7358063" y="1071563"/>
            <a:ext cx="931862" cy="1847850"/>
            <a:chOff x="7358079" y="1071546"/>
            <a:chExt cx="931940" cy="1847849"/>
          </a:xfrm>
        </p:grpSpPr>
        <p:pic>
          <p:nvPicPr>
            <p:cNvPr id="130058" name="Рисунок 5" descr="яйцо.jpg">
              <a:extLst>
                <a:ext uri="{FF2B5EF4-FFF2-40B4-BE49-F238E27FC236}">
                  <a16:creationId xmlns:a16="http://schemas.microsoft.com/office/drawing/2014/main" id="{201450EB-2704-4D24-A88C-F854B80EC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8082" y="1643050"/>
              <a:ext cx="915552" cy="1276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0059" name="TextBox 8">
              <a:extLst>
                <a:ext uri="{FF2B5EF4-FFF2-40B4-BE49-F238E27FC236}">
                  <a16:creationId xmlns:a16="http://schemas.microsoft.com/office/drawing/2014/main" id="{C4FBA4C8-89F1-4B43-9D35-0B0E5A9DCE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8079" y="1071546"/>
              <a:ext cx="93194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чеби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11">
            <a:extLst>
              <a:ext uri="{FF2B5EF4-FFF2-40B4-BE49-F238E27FC236}">
                <a16:creationId xmlns:a16="http://schemas.microsoft.com/office/drawing/2014/main" id="{C46F21A2-0A87-4150-A2D9-D8D9666E5FCC}"/>
              </a:ext>
            </a:extLst>
          </p:cNvPr>
          <p:cNvGrpSpPr>
            <a:grpSpLocks/>
          </p:cNvGrpSpPr>
          <p:nvPr/>
        </p:nvGrpSpPr>
        <p:grpSpPr bwMode="auto">
          <a:xfrm>
            <a:off x="3571875" y="1285875"/>
            <a:ext cx="1671638" cy="1776413"/>
            <a:chOff x="3571988" y="1285845"/>
            <a:chExt cx="1670428" cy="1776426"/>
          </a:xfrm>
        </p:grpSpPr>
        <p:pic>
          <p:nvPicPr>
            <p:cNvPr id="130056" name="Рисунок 3" descr="яйцо.jpg">
              <a:extLst>
                <a:ext uri="{FF2B5EF4-FFF2-40B4-BE49-F238E27FC236}">
                  <a16:creationId xmlns:a16="http://schemas.microsoft.com/office/drawing/2014/main" id="{565DFDA5-8D88-4B83-B59A-CCF81572F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9" y="1785926"/>
              <a:ext cx="915552" cy="1276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0057" name="TextBox 8">
              <a:extLst>
                <a:ext uri="{FF2B5EF4-FFF2-40B4-BE49-F238E27FC236}">
                  <a16:creationId xmlns:a16="http://schemas.microsoft.com/office/drawing/2014/main" id="{8EDAF0D7-D0CA-40BF-BEAC-C8625B9709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1988" y="1285845"/>
              <a:ext cx="1670428" cy="52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йомырка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B18E0E82-43E0-4D16-BD26-9D02874526E1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Рисунок 1" descr="служанка ошибка.gif">
            <a:extLst>
              <a:ext uri="{FF2B5EF4-FFF2-40B4-BE49-F238E27FC236}">
                <a16:creationId xmlns:a16="http://schemas.microsoft.com/office/drawing/2014/main" id="{F9F42F72-D670-494B-9705-3A8635CE3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5" name="Рисунок 2" descr="стол.jpg">
            <a:extLst>
              <a:ext uri="{FF2B5EF4-FFF2-40B4-BE49-F238E27FC236}">
                <a16:creationId xmlns:a16="http://schemas.microsoft.com/office/drawing/2014/main" id="{2D5EBFB8-6FB3-462B-9849-7F0A1BAC0B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4929187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0">
            <a:extLst>
              <a:ext uri="{FF2B5EF4-FFF2-40B4-BE49-F238E27FC236}">
                <a16:creationId xmlns:a16="http://schemas.microsoft.com/office/drawing/2014/main" id="{1990E6B9-F754-4131-8DCF-0503452DFA12}"/>
              </a:ext>
            </a:extLst>
          </p:cNvPr>
          <p:cNvGrpSpPr>
            <a:grpSpLocks/>
          </p:cNvGrpSpPr>
          <p:nvPr/>
        </p:nvGrpSpPr>
        <p:grpSpPr bwMode="auto">
          <a:xfrm>
            <a:off x="5572125" y="1071563"/>
            <a:ext cx="1289050" cy="1819275"/>
            <a:chOff x="5572132" y="1071546"/>
            <a:chExt cx="1289308" cy="1819272"/>
          </a:xfrm>
        </p:grpSpPr>
        <p:pic>
          <p:nvPicPr>
            <p:cNvPr id="131084" name="Рисунок 4" descr="арбуз.jpg">
              <a:extLst>
                <a:ext uri="{FF2B5EF4-FFF2-40B4-BE49-F238E27FC236}">
                  <a16:creationId xmlns:a16="http://schemas.microsoft.com/office/drawing/2014/main" id="{B2E45358-1492-4336-A501-4CE532C96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3570" y="1643050"/>
              <a:ext cx="1217870" cy="1247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1085" name="TextBox 8">
              <a:extLst>
                <a:ext uri="{FF2B5EF4-FFF2-40B4-BE49-F238E27FC236}">
                  <a16:creationId xmlns:a16="http://schemas.microsoft.com/office/drawing/2014/main" id="{8B0F150A-7261-434A-A0F8-FF5561917E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72132" y="1071546"/>
              <a:ext cx="1131626" cy="52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кабак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9">
            <a:extLst>
              <a:ext uri="{FF2B5EF4-FFF2-40B4-BE49-F238E27FC236}">
                <a16:creationId xmlns:a16="http://schemas.microsoft.com/office/drawing/2014/main" id="{777FB14A-5D1F-48B3-BB33-9117C46B0687}"/>
              </a:ext>
            </a:extLst>
          </p:cNvPr>
          <p:cNvGrpSpPr>
            <a:grpSpLocks/>
          </p:cNvGrpSpPr>
          <p:nvPr/>
        </p:nvGrpSpPr>
        <p:grpSpPr bwMode="auto">
          <a:xfrm>
            <a:off x="3929063" y="1143000"/>
            <a:ext cx="1246187" cy="1747838"/>
            <a:chOff x="3929058" y="1142984"/>
            <a:chExt cx="1247080" cy="1747834"/>
          </a:xfrm>
        </p:grpSpPr>
        <p:pic>
          <p:nvPicPr>
            <p:cNvPr id="131082" name="Рисунок 3" descr="арбуз.jpg">
              <a:extLst>
                <a:ext uri="{FF2B5EF4-FFF2-40B4-BE49-F238E27FC236}">
                  <a16:creationId xmlns:a16="http://schemas.microsoft.com/office/drawing/2014/main" id="{D2F62D28-8011-45E7-8D3E-DFD903BFF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58" y="1643050"/>
              <a:ext cx="1217870" cy="1247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1083" name="TextBox 8">
              <a:extLst>
                <a:ext uri="{FF2B5EF4-FFF2-40B4-BE49-F238E27FC236}">
                  <a16:creationId xmlns:a16="http://schemas.microsoft.com/office/drawing/2014/main" id="{900CC808-E1C4-4B67-B26E-C9DFEEABB3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9058" y="1142984"/>
              <a:ext cx="1247080" cy="52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кавын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11">
            <a:extLst>
              <a:ext uri="{FF2B5EF4-FFF2-40B4-BE49-F238E27FC236}">
                <a16:creationId xmlns:a16="http://schemas.microsoft.com/office/drawing/2014/main" id="{323FFA5C-0872-40F5-8464-EF3B4065BC4C}"/>
              </a:ext>
            </a:extLst>
          </p:cNvPr>
          <p:cNvGrpSpPr>
            <a:grpSpLocks/>
          </p:cNvGrpSpPr>
          <p:nvPr/>
        </p:nvGrpSpPr>
        <p:grpSpPr bwMode="auto">
          <a:xfrm>
            <a:off x="7143750" y="1071563"/>
            <a:ext cx="1370013" cy="1819275"/>
            <a:chOff x="7143768" y="1071546"/>
            <a:chExt cx="1370537" cy="1819272"/>
          </a:xfrm>
        </p:grpSpPr>
        <p:pic>
          <p:nvPicPr>
            <p:cNvPr id="131080" name="Рисунок 5" descr="арбуз.jpg">
              <a:extLst>
                <a:ext uri="{FF2B5EF4-FFF2-40B4-BE49-F238E27FC236}">
                  <a16:creationId xmlns:a16="http://schemas.microsoft.com/office/drawing/2014/main" id="{4C398945-61A4-490F-9798-A524E7080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68" y="1643050"/>
              <a:ext cx="1217870" cy="1247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1081" name="TextBox 8">
              <a:extLst>
                <a:ext uri="{FF2B5EF4-FFF2-40B4-BE49-F238E27FC236}">
                  <a16:creationId xmlns:a16="http://schemas.microsoft.com/office/drawing/2014/main" id="{C9532AC4-AAC5-4309-8A36-FFB335A160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3769" y="1071546"/>
              <a:ext cx="1370536" cy="52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карбыз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0DBAB259-F089-4989-95CB-011AB5CF0C2F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Рисунок 1" descr="служанка ошибка.gif">
            <a:extLst>
              <a:ext uri="{FF2B5EF4-FFF2-40B4-BE49-F238E27FC236}">
                <a16:creationId xmlns:a16="http://schemas.microsoft.com/office/drawing/2014/main" id="{31120A20-7FB2-477D-B65C-255A61991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099" name="Рисунок 2" descr="стол.jpg">
            <a:extLst>
              <a:ext uri="{FF2B5EF4-FFF2-40B4-BE49-F238E27FC236}">
                <a16:creationId xmlns:a16="http://schemas.microsoft.com/office/drawing/2014/main" id="{83E4FA47-18DA-445C-954A-BA635F25114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48577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0">
            <a:extLst>
              <a:ext uri="{FF2B5EF4-FFF2-40B4-BE49-F238E27FC236}">
                <a16:creationId xmlns:a16="http://schemas.microsoft.com/office/drawing/2014/main" id="{482D5AA2-C6A5-4754-ACC5-02B27605DD79}"/>
              </a:ext>
            </a:extLst>
          </p:cNvPr>
          <p:cNvGrpSpPr>
            <a:grpSpLocks/>
          </p:cNvGrpSpPr>
          <p:nvPr/>
        </p:nvGrpSpPr>
        <p:grpSpPr bwMode="auto">
          <a:xfrm>
            <a:off x="5500688" y="1785938"/>
            <a:ext cx="1476375" cy="1185862"/>
            <a:chOff x="5500693" y="1785926"/>
            <a:chExt cx="1476765" cy="1185456"/>
          </a:xfrm>
        </p:grpSpPr>
        <p:pic>
          <p:nvPicPr>
            <p:cNvPr id="132108" name="Рисунок 4" descr="конфета.jpg">
              <a:extLst>
                <a:ext uri="{FF2B5EF4-FFF2-40B4-BE49-F238E27FC236}">
                  <a16:creationId xmlns:a16="http://schemas.microsoft.com/office/drawing/2014/main" id="{11827EFC-3BB6-4136-BE90-CC7684766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90471">
              <a:off x="5588067" y="2213536"/>
              <a:ext cx="1389391" cy="757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2109" name="TextBox 8">
              <a:extLst>
                <a:ext uri="{FF2B5EF4-FFF2-40B4-BE49-F238E27FC236}">
                  <a16:creationId xmlns:a16="http://schemas.microsoft.com/office/drawing/2014/main" id="{9C1F3C0E-41DE-41B7-8D46-B22EDBF1AD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0693" y="1785926"/>
              <a:ext cx="1389015" cy="523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кәнфит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9">
            <a:extLst>
              <a:ext uri="{FF2B5EF4-FFF2-40B4-BE49-F238E27FC236}">
                <a16:creationId xmlns:a16="http://schemas.microsoft.com/office/drawing/2014/main" id="{9D1D68A9-CCDE-4AE5-B6E6-2A30BAACA7BA}"/>
              </a:ext>
            </a:extLst>
          </p:cNvPr>
          <p:cNvGrpSpPr>
            <a:grpSpLocks/>
          </p:cNvGrpSpPr>
          <p:nvPr/>
        </p:nvGrpSpPr>
        <p:grpSpPr bwMode="auto">
          <a:xfrm>
            <a:off x="4016375" y="1785938"/>
            <a:ext cx="1390650" cy="1257300"/>
            <a:chOff x="4016431" y="1714502"/>
            <a:chExt cx="1389391" cy="1256878"/>
          </a:xfrm>
        </p:grpSpPr>
        <p:pic>
          <p:nvPicPr>
            <p:cNvPr id="132106" name="Рисунок 3" descr="конфета.jpg">
              <a:extLst>
                <a:ext uri="{FF2B5EF4-FFF2-40B4-BE49-F238E27FC236}">
                  <a16:creationId xmlns:a16="http://schemas.microsoft.com/office/drawing/2014/main" id="{378292F4-6154-4B3E-851D-B6ECD36AB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90471">
              <a:off x="4016431" y="2213534"/>
              <a:ext cx="1389391" cy="757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2107" name="TextBox 8">
              <a:extLst>
                <a:ext uri="{FF2B5EF4-FFF2-40B4-BE49-F238E27FC236}">
                  <a16:creationId xmlns:a16="http://schemas.microsoft.com/office/drawing/2014/main" id="{CD17BC7A-0B9F-4FDE-B37F-4389AA08E2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6113" y="1714502"/>
              <a:ext cx="679812" cy="523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тоз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11">
            <a:extLst>
              <a:ext uri="{FF2B5EF4-FFF2-40B4-BE49-F238E27FC236}">
                <a16:creationId xmlns:a16="http://schemas.microsoft.com/office/drawing/2014/main" id="{9835B501-40BB-4335-A98D-07E78395751A}"/>
              </a:ext>
            </a:extLst>
          </p:cNvPr>
          <p:cNvGrpSpPr>
            <a:grpSpLocks/>
          </p:cNvGrpSpPr>
          <p:nvPr/>
        </p:nvGrpSpPr>
        <p:grpSpPr bwMode="auto">
          <a:xfrm>
            <a:off x="7016750" y="1643063"/>
            <a:ext cx="1389063" cy="1328737"/>
            <a:chOff x="7016827" y="1643050"/>
            <a:chExt cx="1389391" cy="1328332"/>
          </a:xfrm>
        </p:grpSpPr>
        <p:pic>
          <p:nvPicPr>
            <p:cNvPr id="132104" name="Рисунок 5" descr="конфета.jpg">
              <a:extLst>
                <a:ext uri="{FF2B5EF4-FFF2-40B4-BE49-F238E27FC236}">
                  <a16:creationId xmlns:a16="http://schemas.microsoft.com/office/drawing/2014/main" id="{BBC9BDC5-7147-4DAE-9BAF-21F636396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90471">
              <a:off x="7016827" y="2213536"/>
              <a:ext cx="1389391" cy="757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2105" name="TextBox 8">
              <a:extLst>
                <a:ext uri="{FF2B5EF4-FFF2-40B4-BE49-F238E27FC236}">
                  <a16:creationId xmlns:a16="http://schemas.microsoft.com/office/drawing/2014/main" id="{7DAC8CDB-473E-4E45-AFE3-96AE25BFE7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3767" y="1643050"/>
              <a:ext cx="1260117" cy="523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шикәр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93D3E8B6-D498-491F-B78B-3759EA728BA4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Рисунок 1" descr="служанка ошибка.gif">
            <a:extLst>
              <a:ext uri="{FF2B5EF4-FFF2-40B4-BE49-F238E27FC236}">
                <a16:creationId xmlns:a16="http://schemas.microsoft.com/office/drawing/2014/main" id="{9B9BD035-6F54-44B0-96D4-03DAAF7F4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9109075" cy="607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23" name="Рисунок 2" descr="стол.jpg">
            <a:extLst>
              <a:ext uri="{FF2B5EF4-FFF2-40B4-BE49-F238E27FC236}">
                <a16:creationId xmlns:a16="http://schemas.microsoft.com/office/drawing/2014/main" id="{29ABEFBB-538D-40AD-9711-655BEDA8F8B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643188"/>
            <a:ext cx="4714875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1">
            <a:extLst>
              <a:ext uri="{FF2B5EF4-FFF2-40B4-BE49-F238E27FC236}">
                <a16:creationId xmlns:a16="http://schemas.microsoft.com/office/drawing/2014/main" id="{9BE9A4CD-D074-48EE-8B12-31D3B163D5B0}"/>
              </a:ext>
            </a:extLst>
          </p:cNvPr>
          <p:cNvGrpSpPr>
            <a:grpSpLocks/>
          </p:cNvGrpSpPr>
          <p:nvPr/>
        </p:nvGrpSpPr>
        <p:grpSpPr bwMode="auto">
          <a:xfrm>
            <a:off x="4000500" y="1857375"/>
            <a:ext cx="1081088" cy="1436688"/>
            <a:chOff x="4000498" y="1857364"/>
            <a:chExt cx="1081085" cy="1437101"/>
          </a:xfrm>
        </p:grpSpPr>
        <p:pic>
          <p:nvPicPr>
            <p:cNvPr id="133132" name="Рисунок 3" descr="кость.jpg">
              <a:extLst>
                <a:ext uri="{FF2B5EF4-FFF2-40B4-BE49-F238E27FC236}">
                  <a16:creationId xmlns:a16="http://schemas.microsoft.com/office/drawing/2014/main" id="{3C6FA162-D2BA-477B-A5AC-CB592F8BA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FFF"/>
                </a:clrFrom>
                <a:clrTo>
                  <a:srgbClr val="F7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609631">
              <a:off x="4143372" y="2285992"/>
              <a:ext cx="938211" cy="1008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133" name="TextBox 8">
              <a:extLst>
                <a:ext uri="{FF2B5EF4-FFF2-40B4-BE49-F238E27FC236}">
                  <a16:creationId xmlns:a16="http://schemas.microsoft.com/office/drawing/2014/main" id="{DB612CA6-073C-4B1A-BAC4-0BFFD68C49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0498" y="1857364"/>
              <a:ext cx="923494" cy="523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сөяк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10">
            <a:extLst>
              <a:ext uri="{FF2B5EF4-FFF2-40B4-BE49-F238E27FC236}">
                <a16:creationId xmlns:a16="http://schemas.microsoft.com/office/drawing/2014/main" id="{BBB392C7-E60E-44C4-9281-40F6FBF3DF94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1785938"/>
            <a:ext cx="1187450" cy="1450975"/>
            <a:chOff x="5429256" y="1785926"/>
            <a:chExt cx="1186722" cy="1451663"/>
          </a:xfrm>
        </p:grpSpPr>
        <p:sp>
          <p:nvSpPr>
            <p:cNvPr id="133130" name="TextBox 8">
              <a:extLst>
                <a:ext uri="{FF2B5EF4-FFF2-40B4-BE49-F238E27FC236}">
                  <a16:creationId xmlns:a16="http://schemas.microsoft.com/office/drawing/2014/main" id="{9568AF17-8AF4-4603-AE36-7C7E3EC895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29256" y="1785926"/>
              <a:ext cx="945063" cy="523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таяк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33131" name="Рисунок 7" descr="кость.jpg">
              <a:extLst>
                <a:ext uri="{FF2B5EF4-FFF2-40B4-BE49-F238E27FC236}">
                  <a16:creationId xmlns:a16="http://schemas.microsoft.com/office/drawing/2014/main" id="{8839C1BF-79E8-415A-A598-2589B367F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FFF"/>
                </a:clrFrom>
                <a:clrTo>
                  <a:srgbClr val="F7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609631">
              <a:off x="5677767" y="2229116"/>
              <a:ext cx="938211" cy="1008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Группа 9">
            <a:extLst>
              <a:ext uri="{FF2B5EF4-FFF2-40B4-BE49-F238E27FC236}">
                <a16:creationId xmlns:a16="http://schemas.microsoft.com/office/drawing/2014/main" id="{080B094E-EC2A-4F8E-95CC-14446C165789}"/>
              </a:ext>
            </a:extLst>
          </p:cNvPr>
          <p:cNvGrpSpPr>
            <a:grpSpLocks/>
          </p:cNvGrpSpPr>
          <p:nvPr/>
        </p:nvGrpSpPr>
        <p:grpSpPr bwMode="auto">
          <a:xfrm>
            <a:off x="7035800" y="1857375"/>
            <a:ext cx="938213" cy="1308100"/>
            <a:chOff x="7035089" y="1857388"/>
            <a:chExt cx="938211" cy="1308762"/>
          </a:xfrm>
        </p:grpSpPr>
        <p:sp>
          <p:nvSpPr>
            <p:cNvPr id="133128" name="TextBox 8">
              <a:extLst>
                <a:ext uri="{FF2B5EF4-FFF2-40B4-BE49-F238E27FC236}">
                  <a16:creationId xmlns:a16="http://schemas.microsoft.com/office/drawing/2014/main" id="{8A8371E7-6B76-4580-BC22-5717F3C0BC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6411" y="1857388"/>
              <a:ext cx="516128" cy="523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tt-RU" altLang="de-DE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эт</a:t>
              </a:r>
              <a:endParaRPr lang="ru-RU" altLang="de-DE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33129" name="Рисунок 8" descr="кость.jpg">
              <a:extLst>
                <a:ext uri="{FF2B5EF4-FFF2-40B4-BE49-F238E27FC236}">
                  <a16:creationId xmlns:a16="http://schemas.microsoft.com/office/drawing/2014/main" id="{8348E70C-FE0F-40A9-B801-356DF39BD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FFF"/>
                </a:clrFrom>
                <a:clrTo>
                  <a:srgbClr val="F7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609631">
              <a:off x="7035089" y="2157677"/>
              <a:ext cx="938211" cy="1008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Управляющая кнопка: домой 1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633A48E0-A9D6-4315-BF59-896E652718E1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Рисунок 1" descr="фо.jpg">
            <a:extLst>
              <a:ext uri="{FF2B5EF4-FFF2-40B4-BE49-F238E27FC236}">
                <a16:creationId xmlns:a16="http://schemas.microsoft.com/office/drawing/2014/main" id="{A39762EC-58FC-41C1-8F91-1F4040C03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BCA33A4-AB1F-4B5F-8773-7A5F04452C61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</a:t>
            </a: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47131711-25BA-4192-8CDC-56142CD7F1EE}"/>
              </a:ext>
            </a:extLst>
          </p:cNvPr>
          <p:cNvSpPr/>
          <p:nvPr/>
        </p:nvSpPr>
        <p:spPr>
          <a:xfrm>
            <a:off x="4643438" y="5000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AE0FEA54-D9C5-4CEF-BA62-489E255458E0}"/>
              </a:ext>
            </a:extLst>
          </p:cNvPr>
          <p:cNvSpPr/>
          <p:nvPr/>
        </p:nvSpPr>
        <p:spPr>
          <a:xfrm>
            <a:off x="2643188" y="571500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C99B45FA-7C3F-4322-A8A0-1C4514425CED}"/>
              </a:ext>
            </a:extLst>
          </p:cNvPr>
          <p:cNvSpPr/>
          <p:nvPr/>
        </p:nvSpPr>
        <p:spPr>
          <a:xfrm>
            <a:off x="642938" y="1143000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9A279FCF-29E5-4F89-AC50-3881521BD216}"/>
              </a:ext>
            </a:extLst>
          </p:cNvPr>
          <p:cNvSpPr/>
          <p:nvPr/>
        </p:nvSpPr>
        <p:spPr>
          <a:xfrm>
            <a:off x="6643688" y="1000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pic>
        <p:nvPicPr>
          <p:cNvPr id="134152" name="Рисунок 11" descr="мальчик3.jpg">
            <a:extLst>
              <a:ext uri="{FF2B5EF4-FFF2-40B4-BE49-F238E27FC236}">
                <a16:creationId xmlns:a16="http://schemas.microsoft.com/office/drawing/2014/main" id="{9636B0E5-39D1-433C-BB8D-88AF7C9D32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3632200"/>
            <a:ext cx="1644650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3" name="Рисунок 12" descr="дев4.jpg">
            <a:extLst>
              <a:ext uri="{FF2B5EF4-FFF2-40B4-BE49-F238E27FC236}">
                <a16:creationId xmlns:a16="http://schemas.microsoft.com/office/drawing/2014/main" id="{7655F4F7-062E-4185-9ACA-4338118EF6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38" y="3714750"/>
            <a:ext cx="1662112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54" name="TextBox 13">
            <a:extLst>
              <a:ext uri="{FF2B5EF4-FFF2-40B4-BE49-F238E27FC236}">
                <a16:creationId xmlns:a16="http://schemas.microsoft.com/office/drawing/2014/main" id="{643387DA-0470-4DF7-8EC3-CCD34548F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5938" y="3786188"/>
            <a:ext cx="42989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 слово</a:t>
            </a:r>
          </a:p>
        </p:txBody>
      </p:sp>
      <p:sp>
        <p:nvSpPr>
          <p:cNvPr id="134155" name="TextBox 5">
            <a:extLst>
              <a:ext uri="{FF2B5EF4-FFF2-40B4-BE49-F238E27FC236}">
                <a16:creationId xmlns:a16="http://schemas.microsoft.com/office/drawing/2014/main" id="{345AE554-7537-426B-9285-901CF8120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3563" y="6088063"/>
            <a:ext cx="199548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Богапова З. Ф. 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МОУ «Гимназия №4» </a:t>
            </a:r>
          </a:p>
          <a:p>
            <a:pPr eaLnBrk="1" hangingPunct="1"/>
            <a:r>
              <a:rPr lang="ru-RU" altLang="de-DE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г. Казани</a:t>
            </a:r>
          </a:p>
        </p:txBody>
      </p:sp>
      <p:sp>
        <p:nvSpPr>
          <p:cNvPr id="134156" name="TextBox 3">
            <a:extLst>
              <a:ext uri="{FF2B5EF4-FFF2-40B4-BE49-F238E27FC236}">
                <a16:creationId xmlns:a16="http://schemas.microsoft.com/office/drawing/2014/main" id="{1B3C84C5-1B4D-4D25-BD09-F291FA6F4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125" y="428625"/>
            <a:ext cx="2000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b="1">
                <a:latin typeface="Times New Roman" panose="02020603050405020304" pitchFamily="18" charset="0"/>
                <a:cs typeface="Times New Roman" panose="02020603050405020304" pitchFamily="18" charset="0"/>
              </a:rPr>
              <a:t>Игры для чтения</a:t>
            </a:r>
          </a:p>
        </p:txBody>
      </p:sp>
      <p:sp>
        <p:nvSpPr>
          <p:cNvPr id="134157" name="TextBox 7">
            <a:extLst>
              <a:ext uri="{FF2B5EF4-FFF2-40B4-BE49-F238E27FC236}">
                <a16:creationId xmlns:a16="http://schemas.microsoft.com/office/drawing/2014/main" id="{71817EAB-D5DC-4272-9511-38F80E12B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813" y="4643438"/>
            <a:ext cx="26209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Сүзне укы</a:t>
            </a:r>
          </a:p>
        </p:txBody>
      </p:sp>
      <p:sp>
        <p:nvSpPr>
          <p:cNvPr id="14" name="Управляющая кнопка: домой 1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188FE5EE-B209-4F43-A356-8458C3F52F30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Рисунок 1" descr="фо.jpg">
            <a:extLst>
              <a:ext uri="{FF2B5EF4-FFF2-40B4-BE49-F238E27FC236}">
                <a16:creationId xmlns:a16="http://schemas.microsoft.com/office/drawing/2014/main" id="{AF6E8AB1-2CDD-4D65-8B36-FAAE343F0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108F323-26B5-459F-A11D-028BC08FD41F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9DFEC23C-145B-4EF3-BA9A-85A8EB81CBAC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0EA188D1-D68D-438A-90B1-711BB432AA31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438020E5-6B03-4A36-9BB6-713D334F94D1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A53C6DF4-768D-4CD9-91D2-EB0FBF751240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Untitled12.gif">
            <a:extLst>
              <a:ext uri="{FF2B5EF4-FFF2-40B4-BE49-F238E27FC236}">
                <a16:creationId xmlns:a16="http://schemas.microsoft.com/office/drawing/2014/main" id="{1B9516A0-E49F-4860-B4B7-C7529C29FDB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4048125"/>
            <a:ext cx="4214812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3F74BE4-892C-4F59-BDE5-B1D869871DFF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Рисунок 1" descr="фо.jpg">
            <a:extLst>
              <a:ext uri="{FF2B5EF4-FFF2-40B4-BE49-F238E27FC236}">
                <a16:creationId xmlns:a16="http://schemas.microsoft.com/office/drawing/2014/main" id="{8DA1C080-225F-401E-A573-21AB40D23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081612A-828D-4B85-AEF0-79B3F0390D3E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3CB85095-297D-4A3A-B069-98E476BB5EC0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5AAE3148-F8DC-42AD-BD7E-A7DBF8874572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CFA02AD6-54FA-4AA6-8E04-B9592C0E9063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84E5A279-0411-4496-97A8-3B1C70876747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елка.jpg">
            <a:extLst>
              <a:ext uri="{FF2B5EF4-FFF2-40B4-BE49-F238E27FC236}">
                <a16:creationId xmlns:a16="http://schemas.microsoft.com/office/drawing/2014/main" id="{AB1E8E3E-63B2-4790-865B-0D17E3CC225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278313"/>
            <a:ext cx="2000250" cy="257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5CBADEC-9795-46D6-A687-7E75182E03B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Рисунок 1" descr="фо.jpg">
            <a:extLst>
              <a:ext uri="{FF2B5EF4-FFF2-40B4-BE49-F238E27FC236}">
                <a16:creationId xmlns:a16="http://schemas.microsoft.com/office/drawing/2014/main" id="{7FF7007A-C6D3-4151-87FA-00DA24CB8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C212122-7513-49A3-A5BA-95D41BA02297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240FCF5F-3314-4634-95B5-2A213D189941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14ED857D-CEF6-48F2-986F-1FA42D5A93DE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18EFF6A3-B322-46AA-A968-33F7E93F591D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538AB0AF-E666-41CF-8713-86EAB7D59A9D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утылка.jpg">
            <a:extLst>
              <a:ext uri="{FF2B5EF4-FFF2-40B4-BE49-F238E27FC236}">
                <a16:creationId xmlns:a16="http://schemas.microsoft.com/office/drawing/2014/main" id="{B90A6149-C3A7-4EFA-A79C-33A362D0DE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8" y="3733800"/>
            <a:ext cx="874712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425E257-3D30-455F-9CAB-C7AF9A267421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Рисунок 1" descr="фо.jpg">
            <a:extLst>
              <a:ext uri="{FF2B5EF4-FFF2-40B4-BE49-F238E27FC236}">
                <a16:creationId xmlns:a16="http://schemas.microsoft.com/office/drawing/2014/main" id="{89B351F8-4CCD-4250-BF27-1BB16D781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CC15580-98AA-4ADA-842C-0BE35DAE081A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69379F2D-0B1C-481E-9CF0-8C3F801FF25F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75E0EA71-6AA0-4536-A617-53276A3812A9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ABC3B064-5376-40A7-B2F8-2568E77A7D62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321F6B65-1E35-4188-ADF5-1830938B4E65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52" name="Рисунок 20" descr="кот4.jpg">
            <a:extLst>
              <a:ext uri="{FF2B5EF4-FFF2-40B4-BE49-F238E27FC236}">
                <a16:creationId xmlns:a16="http://schemas.microsoft.com/office/drawing/2014/main" id="{120D1647-378E-425B-A7B1-C3490E935B2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4214813"/>
            <a:ext cx="2662238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5B14C97-3289-41B0-AD69-D47385E0A156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Рисунок 1" descr="фо.jpg">
            <a:extLst>
              <a:ext uri="{FF2B5EF4-FFF2-40B4-BE49-F238E27FC236}">
                <a16:creationId xmlns:a16="http://schemas.microsoft.com/office/drawing/2014/main" id="{DE64816D-8601-4BA2-921A-0CC960164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D6E4F8-C9FC-4268-B9EA-28CA009C6182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AE1A6B1B-393A-4CD0-84DA-4369DCC96158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6587D1B5-FB1A-4081-8DE6-F0E21598B135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20AF6B91-CB70-4C99-9AC6-729998895B0B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FF790B0C-1736-468A-9E30-24DF682D52BD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53" name="Рисунок 21" descr="кот5.jpg">
            <a:extLst>
              <a:ext uri="{FF2B5EF4-FFF2-40B4-BE49-F238E27FC236}">
                <a16:creationId xmlns:a16="http://schemas.microsoft.com/office/drawing/2014/main" id="{E79659BF-19FC-479C-9694-3444ABB1DA7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214813"/>
            <a:ext cx="3030537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B4B5CC8-974C-4D2F-9F9E-C0B55F17D3E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Рисунок 1" descr="фо.jpg">
            <a:extLst>
              <a:ext uri="{FF2B5EF4-FFF2-40B4-BE49-F238E27FC236}">
                <a16:creationId xmlns:a16="http://schemas.microsoft.com/office/drawing/2014/main" id="{DB575F0D-9988-444B-8FF4-4ECBEBE8B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E5B840-2F7B-4919-98C4-D3FF43C1CF29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0EAE20B5-5194-4E86-BD99-182AFDA292FC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301365E7-2E06-4EAA-B4F7-B59183A29771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1448AFEA-A34C-4B31-BD6E-AEEB1C8C9EAF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915ED16E-507E-4980-B1B6-D721D9127011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ерёза.jpg">
            <a:extLst>
              <a:ext uri="{FF2B5EF4-FFF2-40B4-BE49-F238E27FC236}">
                <a16:creationId xmlns:a16="http://schemas.microsoft.com/office/drawing/2014/main" id="{D930621F-88C2-4957-A2C3-34F296B023C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3429000"/>
            <a:ext cx="15049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28552D5-86D4-49AE-9C85-66E465466BD9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Рисунок 1" descr="фо.jpg">
            <a:extLst>
              <a:ext uri="{FF2B5EF4-FFF2-40B4-BE49-F238E27FC236}">
                <a16:creationId xmlns:a16="http://schemas.microsoft.com/office/drawing/2014/main" id="{843C7E91-90C0-4F2A-A87B-50B984691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4BB64EE-5FD6-4F1A-8692-E67E1C9BA871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2D918D06-4CFA-49DD-8633-02B1A514FFED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AD6054E0-C305-42B1-993A-493ABC9245A6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C16C2C23-94E1-4F91-A44A-6D2BEF5FD3D8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E4B59D65-867A-4A5F-B196-64663758DB14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дерево2.jpg">
            <a:extLst>
              <a:ext uri="{FF2B5EF4-FFF2-40B4-BE49-F238E27FC236}">
                <a16:creationId xmlns:a16="http://schemas.microsoft.com/office/drawing/2014/main" id="{37D6F3C3-8E33-49AC-8F55-E15ED104DB6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4143375"/>
            <a:ext cx="1728787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9F542B53-3CF8-4506-BB30-075969572676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Рисунок 1" descr="фо.jpg">
            <a:extLst>
              <a:ext uri="{FF2B5EF4-FFF2-40B4-BE49-F238E27FC236}">
                <a16:creationId xmlns:a16="http://schemas.microsoft.com/office/drawing/2014/main" id="{B9407D2E-060E-49A6-AC26-DFFB12A97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7B2ADB8-9437-4128-91CD-DCC521FD1028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34BE13D6-1768-4C24-9629-57F6E326EE1C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1856FAE8-D63E-4589-94F1-DAAB644643FA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6B8738CA-D8E2-4363-A222-715399E84E1D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BCD44FDD-EA69-41A1-B140-07BC206B1DD6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ычок.jpg">
            <a:extLst>
              <a:ext uri="{FF2B5EF4-FFF2-40B4-BE49-F238E27FC236}">
                <a16:creationId xmlns:a16="http://schemas.microsoft.com/office/drawing/2014/main" id="{5A01CCA2-0DD5-4896-95DD-8F73EACA5A1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4068763"/>
            <a:ext cx="1862138" cy="278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DF1CD9A-4A67-4B52-82BA-EC39AEB9AD4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Рисунок 1" descr="фо.jpg">
            <a:extLst>
              <a:ext uri="{FF2B5EF4-FFF2-40B4-BE49-F238E27FC236}">
                <a16:creationId xmlns:a16="http://schemas.microsoft.com/office/drawing/2014/main" id="{408C5B7C-A2C9-44E4-BE32-8E3942227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14D9619-1A08-47CE-BA2F-F5AA3850E1AF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30BA5DFB-2673-49B1-91E4-C8658521AC3B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99844BBE-FCCA-4191-BF87-502E45F1662B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21FA7FD7-D902-418C-AB3E-0378430F847F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3F89DD31-319B-4CBE-B613-A183DC9561C5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эби.jpg">
            <a:extLst>
              <a:ext uri="{FF2B5EF4-FFF2-40B4-BE49-F238E27FC236}">
                <a16:creationId xmlns:a16="http://schemas.microsoft.com/office/drawing/2014/main" id="{599A9E3A-E3BD-433F-B527-87BAD750A42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63" y="4643438"/>
            <a:ext cx="2047875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7E467DD9-13C6-4CA5-B431-DAB55793C88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Рисунок 1" descr="фо.jpg">
            <a:extLst>
              <a:ext uri="{FF2B5EF4-FFF2-40B4-BE49-F238E27FC236}">
                <a16:creationId xmlns:a16="http://schemas.microsoft.com/office/drawing/2014/main" id="{0D359008-F552-45CA-AD8F-08B7682C0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7F3307-0F99-4A64-A920-FE212C923A95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13990BE6-15FA-473F-844C-997B074C083E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E256AF79-51AB-486C-A1E0-EAC5454C2FCC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78F8932C-C4A1-4F0D-9C63-7E3FB7EE6142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49C7E33E-60A1-4301-A7B8-635ACD0F26DC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pic>
        <p:nvPicPr>
          <p:cNvPr id="13" name="Рисунок 12" descr="ябл2.jpg">
            <a:extLst>
              <a:ext uri="{FF2B5EF4-FFF2-40B4-BE49-F238E27FC236}">
                <a16:creationId xmlns:a16="http://schemas.microsoft.com/office/drawing/2014/main" id="{05270951-7C74-4C56-A0E2-4C4943683E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00563"/>
            <a:ext cx="20002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B06870F-7841-4D9E-9A91-0EE0F94C6AD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Рисунок 1" descr="фо.jpg">
            <a:extLst>
              <a:ext uri="{FF2B5EF4-FFF2-40B4-BE49-F238E27FC236}">
                <a16:creationId xmlns:a16="http://schemas.microsoft.com/office/drawing/2014/main" id="{97395727-1731-440A-8CF9-E25026100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84097D-1E70-4930-A006-E5872A759D4F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0EA2C66D-3995-49E8-91C8-AED5A69A9E0E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8C4F48AB-AA53-47CF-97C5-C652E6C00E98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5A1C2800-0EC7-4260-A70C-4299537989CB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34279279-A6DC-4FDA-9D28-959C2BE02D0D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дом.jpg">
            <a:extLst>
              <a:ext uri="{FF2B5EF4-FFF2-40B4-BE49-F238E27FC236}">
                <a16:creationId xmlns:a16="http://schemas.microsoft.com/office/drawing/2014/main" id="{6ECEB5B1-9C44-41C5-8D51-A2B51244C53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1938"/>
            <a:ext cx="2244725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7B05E68C-B514-4D5D-AAA6-09D02C1329A1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Рисунок 1" descr="фо.jpg">
            <a:extLst>
              <a:ext uri="{FF2B5EF4-FFF2-40B4-BE49-F238E27FC236}">
                <a16:creationId xmlns:a16="http://schemas.microsoft.com/office/drawing/2014/main" id="{96612AB9-9260-4F3E-B847-E7081FE2E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7585DEF-4FFE-423B-AE68-068C146D6FC3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26D4F883-EE73-45F9-91C6-5013CC97B172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AF265B66-668A-42E7-98BF-72A4DE8607B3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3C869523-3DBB-470F-BC6C-38DEB3900EBE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CFD42E4D-D3F4-44EF-AB30-AA58791C4486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заяц11.jpg">
            <a:extLst>
              <a:ext uri="{FF2B5EF4-FFF2-40B4-BE49-F238E27FC236}">
                <a16:creationId xmlns:a16="http://schemas.microsoft.com/office/drawing/2014/main" id="{E97AB97E-5A19-4F64-8F1D-3538D30915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3938588"/>
            <a:ext cx="1154112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70C34F28-E76C-471D-AA27-A10A1797F10F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Рисунок 1" descr="фо.jpg">
            <a:extLst>
              <a:ext uri="{FF2B5EF4-FFF2-40B4-BE49-F238E27FC236}">
                <a16:creationId xmlns:a16="http://schemas.microsoft.com/office/drawing/2014/main" id="{71CEF7B7-7C1A-4127-89DC-2808690A7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C9296F-03AA-4284-BC91-9E68E7CFEC73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25172232-ACF5-47F4-855F-9149ED454B95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BB505BDC-CD05-41A6-A0C0-B549B595B0B8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8761548D-0671-4A31-863F-BD2AFE8030AF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67B403D2-CFCD-49B7-8AA8-31BC737CAC2E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pic>
        <p:nvPicPr>
          <p:cNvPr id="13" name="Рисунок 12" descr="лягушка2.jpg">
            <a:extLst>
              <a:ext uri="{FF2B5EF4-FFF2-40B4-BE49-F238E27FC236}">
                <a16:creationId xmlns:a16="http://schemas.microsoft.com/office/drawing/2014/main" id="{D7032F9D-401A-4947-9C88-4F962B4404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4286250"/>
            <a:ext cx="2590800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0A31B2A8-9B52-48F4-B27B-52D21F82D4B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Рисунок 1" descr="фо.jpg">
            <a:extLst>
              <a:ext uri="{FF2B5EF4-FFF2-40B4-BE49-F238E27FC236}">
                <a16:creationId xmlns:a16="http://schemas.microsoft.com/office/drawing/2014/main" id="{6A1BD951-56A8-492C-9D3B-B727A5D37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503E60-FAF7-409E-BAC9-B297ED8C7775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FADA5211-4EC4-4C11-8A1A-1359D1D82386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E7BEE8F8-9309-41D8-9E67-EFD9BFE6460C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</a:t>
            </a: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B5C0B8BE-D366-403D-85AA-CC66E3BDCE25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0D45E71F-FDD8-4526-8227-109FB9802A7E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кыяр.jpg">
            <a:extLst>
              <a:ext uri="{FF2B5EF4-FFF2-40B4-BE49-F238E27FC236}">
                <a16:creationId xmlns:a16="http://schemas.microsoft.com/office/drawing/2014/main" id="{28DA00CB-8313-43B8-A2D9-7429B30D766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3786188"/>
            <a:ext cx="3381375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B7DE19F4-83FB-4DAC-9BF3-DC1392785CB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Рисунок 1" descr="фо.jpg">
            <a:extLst>
              <a:ext uri="{FF2B5EF4-FFF2-40B4-BE49-F238E27FC236}">
                <a16:creationId xmlns:a16="http://schemas.microsoft.com/office/drawing/2014/main" id="{D6E6DED0-5D68-4986-9571-7F2E1A7D6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CB6080F-FCF7-45A4-B034-62CA2AD4C6AA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4F4A0E3D-33A1-4E92-A72A-9A0D6E65D218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5DFBBF26-F075-4B05-8421-3124FFCDBE71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1DA793EA-A96E-4109-B0CC-FFEDFC9D0F00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22207EB8-54AE-4B42-92CB-23C1156008F0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pic>
        <p:nvPicPr>
          <p:cNvPr id="13" name="Рисунок 12" descr="сани.jpg">
            <a:extLst>
              <a:ext uri="{FF2B5EF4-FFF2-40B4-BE49-F238E27FC236}">
                <a16:creationId xmlns:a16="http://schemas.microsoft.com/office/drawing/2014/main" id="{BD7D8E38-889A-4261-8F84-83D0B585FB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4429125"/>
            <a:ext cx="3810000" cy="22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A34E922-A859-4F44-A119-0353DBA7B258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Рисунок 1" descr="фо.jpg">
            <a:extLst>
              <a:ext uri="{FF2B5EF4-FFF2-40B4-BE49-F238E27FC236}">
                <a16:creationId xmlns:a16="http://schemas.microsoft.com/office/drawing/2014/main" id="{DD6A7115-9CF2-4016-964D-CFA97712C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6D0DE3-69A7-434B-B8A7-0984C4934A02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AD45E986-145B-4FE8-BB4D-AE36D48A04CB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җ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7A57DEED-F530-4F04-A358-107E35F6109C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0E6F2DE2-5D2F-486B-8835-705609CD8074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C37F54ED-87BB-4BC6-B0C8-50267859CFF9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коза.jpg">
            <a:extLst>
              <a:ext uri="{FF2B5EF4-FFF2-40B4-BE49-F238E27FC236}">
                <a16:creationId xmlns:a16="http://schemas.microsoft.com/office/drawing/2014/main" id="{E24D771D-61A3-47B8-A6EC-E697D4BC75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933825"/>
            <a:ext cx="19177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CE7B3DB-0163-484F-9741-B756B8D9B16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Рисунок 1" descr="фо.jpg">
            <a:extLst>
              <a:ext uri="{FF2B5EF4-FFF2-40B4-BE49-F238E27FC236}">
                <a16:creationId xmlns:a16="http://schemas.microsoft.com/office/drawing/2014/main" id="{6BFF954B-E0AB-42BC-904D-4A7216B91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53E0BF3-8534-4D1C-B64A-7D6F7627FC94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A8803773-FB84-4658-BEEB-76A0A4134B23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05851B05-4997-4692-8AA3-92400E850C06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4C2B3484-AA16-483C-A41F-0F53497008E4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75AC3D9B-9775-47C1-82AC-EA2FD775B4C7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pic>
        <p:nvPicPr>
          <p:cNvPr id="24" name="Рисунок 23" descr="ваза.jpg">
            <a:extLst>
              <a:ext uri="{FF2B5EF4-FFF2-40B4-BE49-F238E27FC236}">
                <a16:creationId xmlns:a16="http://schemas.microsoft.com/office/drawing/2014/main" id="{3BC47395-D372-4864-8AA7-21BCF48CCA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3143250"/>
            <a:ext cx="144145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FA219CE-4737-4B6C-AFD2-FEEA78CB3D87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Рисунок 1" descr="фо.jpg">
            <a:extLst>
              <a:ext uri="{FF2B5EF4-FFF2-40B4-BE49-F238E27FC236}">
                <a16:creationId xmlns:a16="http://schemas.microsoft.com/office/drawing/2014/main" id="{3B2AF261-F1B9-409C-BCC4-C9D9B19E0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E069928-3703-45AB-907A-44702AD993D4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28335B06-4E72-4296-B753-E6C6174991C7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1047ECD4-E68D-45AA-8528-4F1B14CAB78B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63CF32A6-2DA7-4249-A1F5-D8680841A73F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D650F873-EDB2-4963-A038-8B9DAF46739C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солнце.jpg">
            <a:extLst>
              <a:ext uri="{FF2B5EF4-FFF2-40B4-BE49-F238E27FC236}">
                <a16:creationId xmlns:a16="http://schemas.microsoft.com/office/drawing/2014/main" id="{E8BA3C97-D66E-42E9-BF80-D4AB8A0A05D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4275138"/>
            <a:ext cx="2181225" cy="258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A0BA304-D748-475C-9B94-D88C5CA8E307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Рисунок 1" descr="фо.jpg">
            <a:extLst>
              <a:ext uri="{FF2B5EF4-FFF2-40B4-BE49-F238E27FC236}">
                <a16:creationId xmlns:a16="http://schemas.microsoft.com/office/drawing/2014/main" id="{2D1E7C04-AAFE-4E16-A45B-91C022BFF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9723CA5-4B2F-4390-ABDB-BC5CA79821FE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BE3CE548-4A00-49C9-BF18-12B81DCEAF84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69A4B77F-E1DF-4E5A-964A-4090ABA69CAE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8602DFF5-BDE2-420C-B470-75ED215485E8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60FC3442-62F9-4B04-A61A-70D89BE96FA0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pic>
        <p:nvPicPr>
          <p:cNvPr id="13" name="Рисунок 12" descr="роза.jpg">
            <a:extLst>
              <a:ext uri="{FF2B5EF4-FFF2-40B4-BE49-F238E27FC236}">
                <a16:creationId xmlns:a16="http://schemas.microsoft.com/office/drawing/2014/main" id="{1F5C4017-3D6C-40DE-88E2-023D11DBB78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4135438"/>
            <a:ext cx="2357437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E8F46AD-87F8-424A-B4C2-C431554F013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Рисунок 1" descr="фо.jpg">
            <a:extLst>
              <a:ext uri="{FF2B5EF4-FFF2-40B4-BE49-F238E27FC236}">
                <a16:creationId xmlns:a16="http://schemas.microsoft.com/office/drawing/2014/main" id="{3930A503-1619-4794-AE1A-7DB69C77D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F4927E-9B00-4139-B51D-D7326A80D9D3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AA7C00AF-E2E1-4460-88AB-A923A946628D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47D053EC-85AE-4A59-B81B-83E764E9D8BC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E6F762F8-C4E9-43EA-AD08-BA0B07FDECBA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8E8EF5AA-8D50-4C99-AF78-32D32FFA6AE7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колос.jpg">
            <a:extLst>
              <a:ext uri="{FF2B5EF4-FFF2-40B4-BE49-F238E27FC236}">
                <a16:creationId xmlns:a16="http://schemas.microsoft.com/office/drawing/2014/main" id="{8321553A-139C-454C-B910-AF0FC671B4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3786188"/>
            <a:ext cx="2262188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003201B1-7EAE-464E-8E56-4D073BC0A26B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Рисунок 1" descr="фо.jpg">
            <a:extLst>
              <a:ext uri="{FF2B5EF4-FFF2-40B4-BE49-F238E27FC236}">
                <a16:creationId xmlns:a16="http://schemas.microsoft.com/office/drawing/2014/main" id="{149DAA50-5479-47E6-A79F-35AB3B12B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CBB16A0-7EDE-427D-BA6B-D98BC1D32D0B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64EC4E6A-2A63-4BA6-91BB-1CE805215BF9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җ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1952D02D-A790-4F57-B5DD-A9F697EDA66D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9AEA889C-2314-49ED-8AB4-F2223528C164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71402B49-A6CF-4BB7-B656-5691CD4360B9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ландыш 2.jpg">
            <a:extLst>
              <a:ext uri="{FF2B5EF4-FFF2-40B4-BE49-F238E27FC236}">
                <a16:creationId xmlns:a16="http://schemas.microsoft.com/office/drawing/2014/main" id="{08324FA5-A59C-471A-AEF3-A4DA2179B67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3987800"/>
            <a:ext cx="2500312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9ACDFAB-85D9-4698-ABF4-EF3C9B8D6D5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Рисунок 1" descr="фо.jpg">
            <a:extLst>
              <a:ext uri="{FF2B5EF4-FFF2-40B4-BE49-F238E27FC236}">
                <a16:creationId xmlns:a16="http://schemas.microsoft.com/office/drawing/2014/main" id="{B245DB07-C0BB-4FA3-8CD9-82D5BE1B6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C09D48D-9BA0-45E6-B591-F07D50ED4207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AE0A2FC3-E3AE-4558-BD20-E5F2DE35FE3B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107053D9-835B-4E07-93BE-AC5A83EB7416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6AABB304-9D6E-405D-9D7D-E006E1E476C8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D2F5064C-9A91-428E-80CE-1E609172579E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елан.jpg">
            <a:extLst>
              <a:ext uri="{FF2B5EF4-FFF2-40B4-BE49-F238E27FC236}">
                <a16:creationId xmlns:a16="http://schemas.microsoft.com/office/drawing/2014/main" id="{9D4B9B41-192B-4570-827A-931C9C12831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4214813"/>
            <a:ext cx="1790700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02FB2025-835C-4F78-97C2-B792D32D64E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Рисунок 1" descr="фо.jpg">
            <a:extLst>
              <a:ext uri="{FF2B5EF4-FFF2-40B4-BE49-F238E27FC236}">
                <a16:creationId xmlns:a16="http://schemas.microsoft.com/office/drawing/2014/main" id="{5726B100-B41E-43C1-8E88-8EE7FB345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9B29A9C-1756-49BB-A147-6E6B07ECD53B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FA92CC33-BEEE-4827-A0FC-70402C2C2EF2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5A4F40C2-B76C-4F4F-B654-716C48F575D3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70569AA3-2CC2-48EA-AB71-E8A5AAF2A670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2EBEAC05-D614-4852-A7CD-91C0502EAA3B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ишак.jpg">
            <a:extLst>
              <a:ext uri="{FF2B5EF4-FFF2-40B4-BE49-F238E27FC236}">
                <a16:creationId xmlns:a16="http://schemas.microsoft.com/office/drawing/2014/main" id="{B637FE4F-FEC1-45B4-84C8-F313F4B42B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202113"/>
            <a:ext cx="2276475" cy="265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681D996-8EDB-4ACE-8452-E9B9BE3F90D8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Рисунок 1" descr="фо.jpg">
            <a:extLst>
              <a:ext uri="{FF2B5EF4-FFF2-40B4-BE49-F238E27FC236}">
                <a16:creationId xmlns:a16="http://schemas.microsoft.com/office/drawing/2014/main" id="{5E4110EB-B3AB-4CCD-ABFF-3BDFA15D3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AA79AE9-4DEE-4F3E-BA99-D9A6EF3EDB1B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6A69BFE4-192C-4996-B074-17BB1F667479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CB1E56F1-52B6-4E3C-B2CC-936E2F96F64C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D63D8C1F-AB17-48E4-AC91-81081FCBAA1F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C2FF254B-FF5E-413A-8058-43523DA4760E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петух.jpg">
            <a:extLst>
              <a:ext uri="{FF2B5EF4-FFF2-40B4-BE49-F238E27FC236}">
                <a16:creationId xmlns:a16="http://schemas.microsoft.com/office/drawing/2014/main" id="{7B7F4ED2-009C-4A58-9855-971E342110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214813"/>
            <a:ext cx="2085975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61B9B3A1-5A99-4E3B-851C-1ED8552C03F2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Рисунок 1" descr="фо.jpg">
            <a:extLst>
              <a:ext uri="{FF2B5EF4-FFF2-40B4-BE49-F238E27FC236}">
                <a16:creationId xmlns:a16="http://schemas.microsoft.com/office/drawing/2014/main" id="{A405F88C-276F-47B1-8AD3-C81982860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1E6590-E33F-4F5F-9DC3-5BE49A7157E5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34CB897F-21E5-452F-8149-48A80F455E68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DCDAA158-7F62-4534-8DBE-710641D78968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3DD69AD4-9D61-4D79-A688-E4673D731B75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DBAD7D37-622A-4B7D-8EF3-0828CFF5F922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корова3.jpg">
            <a:extLst>
              <a:ext uri="{FF2B5EF4-FFF2-40B4-BE49-F238E27FC236}">
                <a16:creationId xmlns:a16="http://schemas.microsoft.com/office/drawing/2014/main" id="{33C80A5D-9AC8-47C2-A82F-92BD8AA0925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214813"/>
            <a:ext cx="2466975" cy="252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69939CD0-EB57-42F9-891D-A7ABB072931F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Рисунок 1" descr="фо.jpg">
            <a:extLst>
              <a:ext uri="{FF2B5EF4-FFF2-40B4-BE49-F238E27FC236}">
                <a16:creationId xmlns:a16="http://schemas.microsoft.com/office/drawing/2014/main" id="{DF489041-AAFA-4D97-957E-DBFB7EF9C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CDCBE0A-45D5-4933-89A2-3C39DF645EE2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094585F1-4975-4AB4-AA6A-FD391B16EDB5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84FBC84E-754C-4EBA-8EF7-D3B5053B3755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FB61E3CB-1152-4E1D-8DF6-8C81C881337A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</a:t>
            </a: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14F797B0-D0CF-4830-8881-A522130C8C48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</p:txBody>
      </p:sp>
      <p:pic>
        <p:nvPicPr>
          <p:cNvPr id="12" name="Рисунок 11" descr="цирк.jpg">
            <a:extLst>
              <a:ext uri="{FF2B5EF4-FFF2-40B4-BE49-F238E27FC236}">
                <a16:creationId xmlns:a16="http://schemas.microsoft.com/office/drawing/2014/main" id="{F15771E8-42CA-4BE9-BC71-43B7638357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4600575"/>
            <a:ext cx="33528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E33F93AC-9D01-4EB3-83B4-9FF49924C489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Рисунок 1" descr="фо.jpg">
            <a:extLst>
              <a:ext uri="{FF2B5EF4-FFF2-40B4-BE49-F238E27FC236}">
                <a16:creationId xmlns:a16="http://schemas.microsoft.com/office/drawing/2014/main" id="{83E5290C-7C6D-48D2-935C-FD2CC9654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D6FEBC7-3361-4752-8AC6-E2149D566F31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088B0388-2CAE-4659-BF39-E2424C57C2D1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E5F9232E-18E9-4F7F-9052-912EF51E6E9D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14E94D34-80F1-46EC-A5B0-0BDD1A8398B0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3944671D-9D22-4AFE-921D-77B458F77DC7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</p:txBody>
      </p:sp>
      <p:pic>
        <p:nvPicPr>
          <p:cNvPr id="13" name="Рисунок 12" descr="КУСТ.jpg">
            <a:extLst>
              <a:ext uri="{FF2B5EF4-FFF2-40B4-BE49-F238E27FC236}">
                <a16:creationId xmlns:a16="http://schemas.microsoft.com/office/drawing/2014/main" id="{5B9FF05A-E356-47E7-A663-10D678B7FC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4222750"/>
            <a:ext cx="2762250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6B60D66-CDFB-4EEB-AFF0-4635E9F211F3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Рисунок 1" descr="фо.jpg">
            <a:extLst>
              <a:ext uri="{FF2B5EF4-FFF2-40B4-BE49-F238E27FC236}">
                <a16:creationId xmlns:a16="http://schemas.microsoft.com/office/drawing/2014/main" id="{9390A003-1DE1-4535-9B15-0994BBB58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081433F-B46C-4A2C-A35A-694A6699555E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1F29054A-E821-4171-818B-040FFBE250B5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2EC8E354-6F34-4E91-95F1-2DC534B2F3AE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5D712522-9767-4969-9EA9-339E1F168833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AC28DB29-D8C1-4083-BC95-097F61740F76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pic>
        <p:nvPicPr>
          <p:cNvPr id="13" name="Рисунок 12" descr="сковорода.jpg">
            <a:extLst>
              <a:ext uri="{FF2B5EF4-FFF2-40B4-BE49-F238E27FC236}">
                <a16:creationId xmlns:a16="http://schemas.microsoft.com/office/drawing/2014/main" id="{381C7E53-14F1-4EAD-9DB3-0CD4267864A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4676775"/>
            <a:ext cx="4471988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DA83D9B-39EC-4AEC-8AF8-B71D84D847F2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Рисунок 1" descr="фо.jpg">
            <a:extLst>
              <a:ext uri="{FF2B5EF4-FFF2-40B4-BE49-F238E27FC236}">
                <a16:creationId xmlns:a16="http://schemas.microsoft.com/office/drawing/2014/main" id="{0379C12F-CAA5-4013-B55B-B2C55CF05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ADC71C9-4D1C-43B3-87A2-CA3B75C25268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1F977573-7737-4BDB-AC7D-402D4E3968C1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39BAC3F9-4559-4EA0-83D7-CD1AB62157A9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06AC1648-6DAE-493F-881B-CF182A1B227F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AAF6685F-DDA0-46CD-AFB7-049BA9E8BF62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48" name="Рисунок 13" descr="кость.jpg">
            <a:extLst>
              <a:ext uri="{FF2B5EF4-FFF2-40B4-BE49-F238E27FC236}">
                <a16:creationId xmlns:a16="http://schemas.microsoft.com/office/drawing/2014/main" id="{2DB728E3-D4C4-4C7E-97B5-5331034793A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4214813"/>
            <a:ext cx="2459038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037430B-B55B-4AED-BB07-B6C7307BFD0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Рисунок 1" descr="фо.jpg">
            <a:extLst>
              <a:ext uri="{FF2B5EF4-FFF2-40B4-BE49-F238E27FC236}">
                <a16:creationId xmlns:a16="http://schemas.microsoft.com/office/drawing/2014/main" id="{9658C667-770B-4739-823F-4D5AC73F7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4A18DD-CD6F-4DA6-92E6-BE84993058A8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D39B78E6-5F24-4B8C-890D-F831D20C2CAB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E96A81D0-C634-4176-B012-6D8C6A031013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F54BEB95-A804-48D7-971A-F3DD8F64AF05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79E5E063-BE56-4EC5-8986-3A39E90CBDB6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ДУБ.jpg">
            <a:extLst>
              <a:ext uri="{FF2B5EF4-FFF2-40B4-BE49-F238E27FC236}">
                <a16:creationId xmlns:a16="http://schemas.microsoft.com/office/drawing/2014/main" id="{59884231-7C16-456F-BE09-8D997A51353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3643313"/>
            <a:ext cx="2143125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1F7EA32-6C63-41D4-A13D-17F86A6A0AA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Рисунок 1" descr="фо.jpg">
            <a:extLst>
              <a:ext uri="{FF2B5EF4-FFF2-40B4-BE49-F238E27FC236}">
                <a16:creationId xmlns:a16="http://schemas.microsoft.com/office/drawing/2014/main" id="{22CCDCA9-2088-47FE-B629-6039FEA30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DAA66C5-1D0E-4024-AA67-005B2D394AB6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58E1255B-4236-4FF7-B43E-4B786F105AF1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AD78414C-7D6E-47CA-AE35-B27E77F33F78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5D39ADEC-0FB8-444C-BF42-5E75B5845303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08C703D1-7538-49AB-8490-B4CFA2BACC0D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костёр.jpg">
            <a:extLst>
              <a:ext uri="{FF2B5EF4-FFF2-40B4-BE49-F238E27FC236}">
                <a16:creationId xmlns:a16="http://schemas.microsoft.com/office/drawing/2014/main" id="{B85DB6C1-CA21-4318-B36C-484E1332D98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3514725"/>
            <a:ext cx="172402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581D3F7-D807-4E4E-A398-5BCCEAFB5FA4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Рисунок 1" descr="фо.jpg">
            <a:extLst>
              <a:ext uri="{FF2B5EF4-FFF2-40B4-BE49-F238E27FC236}">
                <a16:creationId xmlns:a16="http://schemas.microsoft.com/office/drawing/2014/main" id="{BAD99ACE-33BD-4615-8BE8-5C52E3954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A82E1C4-FA0B-4F97-B374-D4E2F47A8923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91238CEA-C0BC-4ABB-8A1F-C538922A0772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7C77E040-85DE-4AFB-9957-DC9A866A1A5B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3A533A96-F15F-4DFF-AD69-F99C3DEA12EB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CDBDEB3F-8077-432A-863E-599F08ADC2EF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мальчик3.jpg">
            <a:extLst>
              <a:ext uri="{FF2B5EF4-FFF2-40B4-BE49-F238E27FC236}">
                <a16:creationId xmlns:a16="http://schemas.microsoft.com/office/drawing/2014/main" id="{1AFC3EB6-DE9A-44BF-A981-45CAD5E1B44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976688"/>
            <a:ext cx="1501775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1E4F2F2-76D0-4EB7-8C83-C388CCE23F9D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Рисунок 1" descr="фо.jpg">
            <a:extLst>
              <a:ext uri="{FF2B5EF4-FFF2-40B4-BE49-F238E27FC236}">
                <a16:creationId xmlns:a16="http://schemas.microsoft.com/office/drawing/2014/main" id="{FA30E23F-EE0E-410A-A96A-8D238FA60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5215E45-97F0-47DA-8B0E-4C66820249E9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6399DFE4-B8AF-4341-B1B4-2E8BC2C6F071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C642D27F-6DCC-4C4B-B515-66E434949788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33DB3363-37C9-49B4-A45D-F7194A92E6D2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067B0436-7E26-454B-A4B7-838E9E9BBFD7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море.gif">
            <a:extLst>
              <a:ext uri="{FF2B5EF4-FFF2-40B4-BE49-F238E27FC236}">
                <a16:creationId xmlns:a16="http://schemas.microsoft.com/office/drawing/2014/main" id="{57178194-78BB-4C97-BF88-132BD455B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4643438"/>
            <a:ext cx="3714750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E318E44-1A81-4645-86B5-89DFA8E9EC52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Рисунок 1" descr="фо.jpg">
            <a:extLst>
              <a:ext uri="{FF2B5EF4-FFF2-40B4-BE49-F238E27FC236}">
                <a16:creationId xmlns:a16="http://schemas.microsoft.com/office/drawing/2014/main" id="{01BC49EF-F6AE-4519-9E2E-2DE5BE639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A6F6C99-7CDC-4719-B025-1885507D71E3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19FD14F0-84FB-43A0-86D2-384F88D680CA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9A3246DE-3F3B-4D08-B251-30D92A2937C6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3B667C2D-2BB9-4138-8F21-5A8809CF9080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00439D83-178F-4B24-8B86-EB94ABC117CF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сито.jpg">
            <a:extLst>
              <a:ext uri="{FF2B5EF4-FFF2-40B4-BE49-F238E27FC236}">
                <a16:creationId xmlns:a16="http://schemas.microsoft.com/office/drawing/2014/main" id="{56244FD9-1088-49DC-AEE2-850F2AB7AB5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4286250"/>
            <a:ext cx="36576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Управляющая кнопка: домой 1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3E51D33-D648-433A-BDB2-A9A0807AE91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Рисунок 1" descr="фо.jpg">
            <a:extLst>
              <a:ext uri="{FF2B5EF4-FFF2-40B4-BE49-F238E27FC236}">
                <a16:creationId xmlns:a16="http://schemas.microsoft.com/office/drawing/2014/main" id="{9B5A604F-95CD-4712-961B-C551E444D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2F733B3-297A-43E7-910A-431192E9971D}"/>
              </a:ext>
            </a:extLst>
          </p:cNvPr>
          <p:cNvSpPr/>
          <p:nvPr/>
        </p:nvSpPr>
        <p:spPr>
          <a:xfrm>
            <a:off x="357188" y="428625"/>
            <a:ext cx="8358187" cy="6072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01DA0CE1-3FE5-49DA-AE04-E508E1442F63}"/>
              </a:ext>
            </a:extLst>
          </p:cNvPr>
          <p:cNvSpPr/>
          <p:nvPr/>
        </p:nvSpPr>
        <p:spPr>
          <a:xfrm>
            <a:off x="4429125" y="2214563"/>
            <a:ext cx="1857375" cy="2357437"/>
          </a:xfrm>
          <a:prstGeom prst="cube">
            <a:avLst/>
          </a:prstGeom>
          <a:solidFill>
            <a:srgbClr val="0FB1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A32CAE8B-5C63-4B8D-9D58-6A52865DBD33}"/>
              </a:ext>
            </a:extLst>
          </p:cNvPr>
          <p:cNvSpPr/>
          <p:nvPr/>
        </p:nvSpPr>
        <p:spPr>
          <a:xfrm>
            <a:off x="2500313" y="2214563"/>
            <a:ext cx="1857375" cy="2357437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1B8E9040-2394-4F80-A1B0-228BED92055C}"/>
              </a:ext>
            </a:extLst>
          </p:cNvPr>
          <p:cNvSpPr/>
          <p:nvPr/>
        </p:nvSpPr>
        <p:spPr>
          <a:xfrm>
            <a:off x="500063" y="2214563"/>
            <a:ext cx="1857375" cy="2357437"/>
          </a:xfrm>
          <a:prstGeom prst="cube">
            <a:avLst/>
          </a:prstGeom>
          <a:solidFill>
            <a:srgbClr val="0FB1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CCCABF59-5104-467A-B030-195D664C7558}"/>
              </a:ext>
            </a:extLst>
          </p:cNvPr>
          <p:cNvSpPr/>
          <p:nvPr/>
        </p:nvSpPr>
        <p:spPr>
          <a:xfrm>
            <a:off x="6500813" y="2143125"/>
            <a:ext cx="1857375" cy="235743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13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13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цып.jpg">
            <a:extLst>
              <a:ext uri="{FF2B5EF4-FFF2-40B4-BE49-F238E27FC236}">
                <a16:creationId xmlns:a16="http://schemas.microsoft.com/office/drawing/2014/main" id="{D7BEC3F7-B614-470B-9A15-35FE9E936FC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643313"/>
            <a:ext cx="2538412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Управляющая кнопка: домой 1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215CE2F-D688-49B5-9E48-ECAEAEBE5A87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Рисунок 4" descr="тат.jpg">
            <a:extLst>
              <a:ext uri="{FF2B5EF4-FFF2-40B4-BE49-F238E27FC236}">
                <a16:creationId xmlns:a16="http://schemas.microsoft.com/office/drawing/2014/main" id="{D558DEA6-D098-4933-8E1E-8DEE06B60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42875"/>
            <a:ext cx="9013825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11" name="TextBox 7">
            <a:extLst>
              <a:ext uri="{FF2B5EF4-FFF2-40B4-BE49-F238E27FC236}">
                <a16:creationId xmlns:a16="http://schemas.microsoft.com/office/drawing/2014/main" id="{D34ADEA4-E25C-413D-A612-D9AD3AFB8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563" y="1285875"/>
            <a:ext cx="6146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Подбери к первому слогу </a:t>
            </a:r>
          </a:p>
          <a:p>
            <a:pPr eaLnBrk="1" hangingPunct="1"/>
            <a:r>
              <a:rPr lang="ru-RU" altLang="de-DE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слог.</a:t>
            </a:r>
          </a:p>
        </p:txBody>
      </p:sp>
      <p:sp>
        <p:nvSpPr>
          <p:cNvPr id="171012" name="TextBox 7">
            <a:extLst>
              <a:ext uri="{FF2B5EF4-FFF2-40B4-BE49-F238E27FC236}">
                <a16:creationId xmlns:a16="http://schemas.microsoft.com/office/drawing/2014/main" id="{24E198DF-459E-4CD4-9B3E-B9322E7BE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563" y="4071938"/>
            <a:ext cx="47005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de-DE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Беренче иҗеккә </a:t>
            </a:r>
          </a:p>
          <a:p>
            <a:pPr eaLnBrk="1" hangingPunct="1"/>
            <a:r>
              <a:rPr lang="ru-RU" altLang="de-DE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икенче иҗекне тап.</a:t>
            </a:r>
          </a:p>
        </p:txBody>
      </p:sp>
      <p:sp>
        <p:nvSpPr>
          <p:cNvPr id="4" name="Управляющая кнопка: домой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3FC4156-5622-4A2D-B5CA-A0F8F8549A56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1264112A-F244-4190-8261-3F953CDFD982}"/>
              </a:ext>
            </a:extLst>
          </p:cNvPr>
          <p:cNvSpPr/>
          <p:nvPr/>
        </p:nvSpPr>
        <p:spPr>
          <a:xfrm>
            <a:off x="285750" y="285750"/>
            <a:ext cx="2071688" cy="1357313"/>
          </a:xfrm>
          <a:prstGeom prst="cub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6D9CF584-D102-49C5-AB5B-EC4FC90BF62C}"/>
              </a:ext>
            </a:extLst>
          </p:cNvPr>
          <p:cNvSpPr/>
          <p:nvPr/>
        </p:nvSpPr>
        <p:spPr>
          <a:xfrm>
            <a:off x="285750" y="3500438"/>
            <a:ext cx="2786063" cy="1428750"/>
          </a:xfrm>
          <a:prstGeom prst="cub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904C345C-6B60-49A1-A7A9-AE588B722D5B}"/>
              </a:ext>
            </a:extLst>
          </p:cNvPr>
          <p:cNvSpPr/>
          <p:nvPr/>
        </p:nvSpPr>
        <p:spPr>
          <a:xfrm>
            <a:off x="6143625" y="5286375"/>
            <a:ext cx="2214563" cy="1357313"/>
          </a:xfrm>
          <a:prstGeom prst="cub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4A612C8A-3C2E-43BB-ADDC-DEC0EB59E4C5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51A494B9-18C9-4C93-96FC-DDE90FE31A99}"/>
              </a:ext>
            </a:extLst>
          </p:cNvPr>
          <p:cNvSpPr/>
          <p:nvPr/>
        </p:nvSpPr>
        <p:spPr>
          <a:xfrm>
            <a:off x="214313" y="1857375"/>
            <a:ext cx="2143125" cy="1500188"/>
          </a:xfrm>
          <a:prstGeom prst="cub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E362B8CC-F4C2-4530-B0D9-D4AE3C4089DB}"/>
              </a:ext>
            </a:extLst>
          </p:cNvPr>
          <p:cNvSpPr/>
          <p:nvPr/>
        </p:nvSpPr>
        <p:spPr>
          <a:xfrm>
            <a:off x="5857875" y="2000250"/>
            <a:ext cx="3143250" cy="1428750"/>
          </a:xfrm>
          <a:prstGeom prst="cub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C1141979-2700-491B-A574-1D235D033FC9}"/>
              </a:ext>
            </a:extLst>
          </p:cNvPr>
          <p:cNvSpPr/>
          <p:nvPr/>
        </p:nvSpPr>
        <p:spPr>
          <a:xfrm>
            <a:off x="5857875" y="285750"/>
            <a:ext cx="3000375" cy="1500188"/>
          </a:xfrm>
          <a:prstGeom prst="cub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0EC4B02B-3B16-4461-9059-E5ADB7D3C95B}"/>
              </a:ext>
            </a:extLst>
          </p:cNvPr>
          <p:cNvSpPr/>
          <p:nvPr/>
        </p:nvSpPr>
        <p:spPr>
          <a:xfrm>
            <a:off x="6072188" y="3500438"/>
            <a:ext cx="2571750" cy="1357312"/>
          </a:xfrm>
          <a:prstGeom prst="cub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ңел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80CC17D3-6D51-4758-A293-D50D7BB1D0C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78 0.02938 C -0.04635 0.02475 -0.06475 0.0229 -0.08368 0.02105 C -0.10173 0.01504 -0.11892 0.01134 -0.13732 0.0081 C -0.15208 0.00185 -0.18038 -0.0074 -0.19219 -0.01781 C -0.19618 -0.02105 -0.20399 -0.02776 -0.20399 -0.02752 C -0.23229 -0.07749 -0.24444 -0.13486 -0.25347 -0.19546 C -0.25694 -0.21906 -0.26441 -0.24034 -0.26753 -0.26417 C -0.26892 -0.2866 -0.27239 -0.30904 -0.275 -0.33148 C -0.27795 -0.38353 -0.28541 -0.43604 -0.29219 -0.48762 C -0.29531 -0.56164 -0.31719 -0.63682 -0.35677 -0.68957 C -0.36458 -0.69997 -0.35798 -0.69327 -0.36423 -0.70391 C -0.37048 -0.71478 -0.3809 -0.72172 -0.3901 -0.72681 C -0.4092 -0.73745 -0.42847 -0.72981 -0.45035 -0.72981 " pathEditMode="relative" rAng="0" ptsTypes="ff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28" y="-383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0229 C -0.02084 0.01319 -0.00191 0.02013 -0.05677 0.02151 C -0.08038 0.02637 -0.10278 0.03308 -0.12674 0.03586 C -0.14549 0.04187 -0.16441 0.04465 -0.18264 0.05436 C -0.1882 0.05737 -0.19375 0.06014 -0.19879 0.06454 C -0.21285 0.0768 -0.20295 0.0731 -0.21372 0.07587 C -0.21945 0.08582 -0.21545 0.08027 -0.22674 0.09022 C -0.23403 0.09669 -0.23785 0.1078 -0.24497 0.1145 C -0.2474 0.13116 -0.24375 0.11474 -0.24931 0.12468 C -0.2599 0.14365 -0.25122 0.13509 -0.25886 0.1418 C -0.2632 0.15105 -0.26771 0.15822 -0.27292 0.16609 C -0.275 0.1691 -0.27761 0.17141 -0.27934 0.17465 C -0.28143 0.17881 -0.28264 0.18159 -0.28577 0.18483 C -0.29427 0.19362 -0.304 0.19894 -0.31372 0.20472 C -0.32379 0.21073 -0.32813 0.21536 -0.33854 0.21767 C -0.34549 0.22091 -0.35139 0.2223 -0.35886 0.22346 C -0.36962 0.22508 -0.39115 0.22785 -0.39115 0.22808 C -0.4158 0.226 -0.40625 0.22623 -0.42014 0.22623 " pathEditMode="relative" rAng="0" ptsTypes="fffffffffffffffff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28" y="97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04 0.01249 C 0.00052 0.00162 0.01909 0.00902 -0.04809 0.01249 C -0.08316 0.01434 -0.11528 0.03863 -0.14601 0.05829 C -0.15174 0.06592 -0.15955 0.06847 -0.16545 0.07564 C -0.16736 0.07795 -0.16875 0.08073 -0.17066 0.08281 C -0.17275 0.08489 -0.17535 0.08605 -0.17726 0.08836 C -0.18004 0.09137 -0.18472 0.09854 -0.18472 0.09877 C -0.18802 0.10964 -0.19531 0.11774 -0.20087 0.12722 C -0.21285 0.14758 -0.22622 0.16956 -0.24497 0.17881 C -0.24896 0.1839 -0.25087 0.18691 -0.25573 0.19014 C -0.25903 0.19477 -0.26302 0.19593 -0.26754 0.19731 C -0.2724 0.20194 -0.27413 0.2031 -0.28038 0.20449 C -0.2882 0.20819 -0.29618 0.20957 -0.304 0.21304 C -0.31042 0.21883 -0.32795 0.2223 -0.33525 0.22322 C -0.33889 0.22484 -0.33733 0.22461 -0.33959 0.22461 " pathEditMode="relative" rAng="0" ptsTypes="ffffffffffffff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81" y="100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2 -0.01481 C 0.01805 -0.01388 0.00191 -0.01365 -0.01424 -0.0118 C -0.01858 -0.01134 -0.02275 -0.00856 -0.02709 -0.00764 C -0.03698 -0.00532 -0.04705 -0.0037 -0.05712 -0.00185 C -0.06216 -0.00093 -0.07222 0.00092 -0.07222 0.00115 C -0.09011 0.00994 -0.10851 0.01711 -0.12709 0.02243 C -0.13785 0.03007 -0.14427 0.03585 -0.15504 0.03978 C -0.16007 0.04603 -0.16997 0.05343 -0.17327 0.05968 C -0.17656 0.06615 -0.18212 0.07147 -0.18629 0.07703 C -0.18733 0.07841 -0.18733 0.08096 -0.18837 0.08258 C -0.18993 0.08489 -0.19202 0.08651 -0.19375 0.08836 C -0.19705 0.0953 -0.19913 0.1027 -0.20347 0.10849 C -0.20903 0.12861 -0.21754 0.14619 -0.22604 0.16423 C -0.2342 0.18158 -0.22917 0.17418 -0.23577 0.18297 C -0.23802 0.18899 -0.23906 0.19222 -0.24323 0.19593 C -0.24462 0.20356 -0.25018 0.2098 -0.25504 0.21443 C -0.25851 0.22183 -0.26719 0.22253 -0.27327 0.226 C -0.27743 0.23109 -0.28577 0.23109 -0.29167 0.23317 C -0.29653 0.23756 -0.30226 0.23733 -0.30781 0.23872 C -0.32188 0.24219 -0.3375 0.24589 -0.35191 0.24589 " pathEditMode="relative" rAng="0" ptsTypes="fffffffffffffffffff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06" y="13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5" grpId="0" animBg="1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5AC62CF0-85DB-47D2-84C7-EEBEE2DCA257}"/>
              </a:ext>
            </a:extLst>
          </p:cNvPr>
          <p:cNvSpPr/>
          <p:nvPr/>
        </p:nvSpPr>
        <p:spPr>
          <a:xfrm>
            <a:off x="285750" y="285750"/>
            <a:ext cx="2071688" cy="1357313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08DE6B00-AFD3-4A28-A964-3FFF606632D4}"/>
              </a:ext>
            </a:extLst>
          </p:cNvPr>
          <p:cNvSpPr/>
          <p:nvPr/>
        </p:nvSpPr>
        <p:spPr>
          <a:xfrm>
            <a:off x="6072188" y="3500438"/>
            <a:ext cx="2571750" cy="1357312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тап</a:t>
            </a: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6CF1D18D-1AF5-4E77-A908-6923719FF79A}"/>
              </a:ext>
            </a:extLst>
          </p:cNvPr>
          <p:cNvSpPr/>
          <p:nvPr/>
        </p:nvSpPr>
        <p:spPr>
          <a:xfrm>
            <a:off x="285750" y="3571875"/>
            <a:ext cx="2786063" cy="1428750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C5C03CBD-B707-4C5A-82A8-4714073589C6}"/>
              </a:ext>
            </a:extLst>
          </p:cNvPr>
          <p:cNvSpPr/>
          <p:nvPr/>
        </p:nvSpPr>
        <p:spPr>
          <a:xfrm>
            <a:off x="6143625" y="5286375"/>
            <a:ext cx="2214563" cy="1357313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</a:t>
            </a: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9D4AEE3B-6DF5-432A-8E16-64AC9646EEBD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дәф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0B2EA9A6-E139-42C3-8F34-07935679172E}"/>
              </a:ext>
            </a:extLst>
          </p:cNvPr>
          <p:cNvSpPr/>
          <p:nvPr/>
        </p:nvSpPr>
        <p:spPr>
          <a:xfrm>
            <a:off x="214313" y="1857375"/>
            <a:ext cx="2143125" cy="1500188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5182A5E2-5441-4191-BB2F-F746AADBD4C4}"/>
              </a:ext>
            </a:extLst>
          </p:cNvPr>
          <p:cNvSpPr/>
          <p:nvPr/>
        </p:nvSpPr>
        <p:spPr>
          <a:xfrm>
            <a:off x="5786438" y="1928813"/>
            <a:ext cx="3143250" cy="150018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ләм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1061ECA5-E70E-4955-A632-617A4A5EDBD5}"/>
              </a:ext>
            </a:extLst>
          </p:cNvPr>
          <p:cNvSpPr/>
          <p:nvPr/>
        </p:nvSpPr>
        <p:spPr>
          <a:xfrm>
            <a:off x="5857875" y="428625"/>
            <a:ext cx="3000375" cy="1428750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тәр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8368F84F-81C2-40AE-9DEC-A649E6CE3F6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32 0.01388 C -0.19566 0.00971 -0.19913 0.01041 -0.204 0.00809 C -0.21893 0.00115 -0.22917 -0.0037 -0.24497 -0.00856 C -0.25347 -0.01111 -0.26042 -0.01805 -0.26927 -0.0199 C -0.27101 -0.02129 -0.27257 -0.0229 -0.27448 -0.02406 C -0.27587 -0.02475 -0.27743 -0.02452 -0.27865 -0.02545 C -0.28837 -0.03262 -0.27379 -0.02776 -0.2882 -0.031 C -0.29549 -0.03516 -0.30139 -0.04257 -0.3092 -0.04511 C -0.31511 -0.05274 -0.32031 -0.05876 -0.32709 -0.06477 C -0.33455 -0.0812 -0.33004 -0.07611 -0.33872 -0.08305 C -0.35243 -0.10757 -0.36823 -0.12954 -0.38299 -0.15314 C -0.38993 -0.16424 -0.39427 -0.17789 -0.40191 -0.18807 C -0.40781 -0.20865 -0.39827 -0.17858 -0.41025 -0.20357 C -0.41111 -0.20565 -0.41059 -0.20819 -0.41129 -0.21051 C -0.41233 -0.21421 -0.41459 -0.21652 -0.41667 -0.21906 C -0.41788 -0.22762 -0.42049 -0.23294 -0.42396 -0.24011 C -0.4257 -0.24382 -0.42917 -0.25122 -0.42917 -0.25099 C -0.43021 -0.25885 -0.43229 -0.2644 -0.43559 -0.27088 C -0.43681 -0.27921 -0.43941 -0.28291 -0.44184 -0.29054 C -0.44462 -0.2991 -0.44653 -0.3072 -0.44931 -0.31576 C -0.45087 -0.32061 -0.45278 -0.32524 -0.45452 -0.32987 C -0.45556 -0.33264 -0.45764 -0.33819 -0.45764 -0.33796 C -0.45903 -0.34953 -0.46406 -0.35809 -0.46615 -0.36919 C -0.46493 -0.38053 -0.46337 -0.39047 -0.45868 -0.39996 C -0.45729 -0.40736 -0.45382 -0.40967 -0.45139 -0.41684 C -0.44636 -0.43165 -0.43976 -0.44946 -0.43976 -0.46588 " pathEditMode="relative" rAng="0" ptsTypes="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50" y="-23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382 2.35947E-7 C -0.16945 -0.02915 -0.24202 -0.00509 -0.31111 -0.00555 C -0.34966 -0.01989 -0.31598 -0.00833 -0.41545 -0.00833 " pathEditMode="relative" rAng="0" ptsTypes="ff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0" y="-14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8 -2.96553E-6 C -0.08506 -0.00439 -0.11563 -0.00925 -0.14619 -0.01133 C -0.14896 -0.01179 -0.15191 -0.01179 -0.15469 -0.01272 C -0.15591 -0.01318 -0.1566 -0.01503 -0.15782 -0.0155 C -0.16789 -0.01873 -0.179 -0.02012 -0.18941 -0.02244 C -0.19375 -0.02336 -0.19653 -0.02683 -0.20105 -0.02799 C -0.21459 -0.04048 -0.22796 -0.05459 -0.24306 -0.06315 C -0.24792 -0.06962 -0.25382 -0.07194 -0.25886 -0.07865 C -0.26546 -0.08767 -0.27014 -0.09808 -0.2757 -0.10802 C -0.27987 -0.11543 -0.28403 -0.12028 -0.28733 -0.12907 C -0.28855 -0.13208 -0.29185 -0.14157 -0.29358 -0.14457 C -0.2948 -0.14665 -0.29671 -0.14804 -0.29775 -0.15012 C -0.29896 -0.15267 -0.30382 -0.16609 -0.30521 -0.16979 C -0.30834 -0.17811 -0.32153 -0.19893 -0.3283 -0.20333 C -0.33125 -0.21119 -0.33698 -0.21466 -0.34202 -0.22021 C -0.34896 -0.22808 -0.35573 -0.23456 -0.36407 -0.23988 C -0.36528 -0.24057 -0.36615 -0.24242 -0.36737 -0.24265 C -0.37014 -0.24335 -0.37292 -0.24265 -0.3757 -0.24265 " pathEditMode="relative" rAng="0" ptsTypes="fffffffffffffffff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9" y="-12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79 0.03794 C -0.03525 0.04048 -0.04566 0.04488 -0.05712 0.04788 C -0.07535 0.06315 -0.09618 0.07402 -0.11511 0.0879 C -0.12466 0.09484 -0.12639 0.09947 -0.13559 0.10803 C -0.15122 0.12237 -0.16806 0.13486 -0.18281 0.15105 C -0.20712 0.17766 -0.23004 0.20541 -0.25278 0.2341 C -0.27136 0.25746 -0.2875 0.28106 -0.30226 0.30858 C -0.3066 0.31668 -0.3099 0.32547 -0.31302 0.33449 C -0.31667 0.34444 -0.32379 0.36456 -0.32379 0.36479 C -0.32656 0.38584 -0.33056 0.4062 -0.33663 0.42609 C -0.33872 0.45247 -0.3415 0.47884 -0.3441 0.50497 C -0.34323 0.5598 -0.34358 0.56234 -0.33768 0.60514 C -0.33507 0.62364 -0.32778 0.64145 -0.32483 0.65973 C -0.32292 0.67153 -0.32379 0.67476 -0.32379 0.6898 " pathEditMode="relative" rAng="0" ptsTypes="fffffffffffff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4" y="3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 animBg="1"/>
      <p:bldP spid="12" grpId="0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7270E28B-C5E2-41A0-BBDC-0A964C6A950C}"/>
              </a:ext>
            </a:extLst>
          </p:cNvPr>
          <p:cNvSpPr/>
          <p:nvPr/>
        </p:nvSpPr>
        <p:spPr>
          <a:xfrm>
            <a:off x="142875" y="285750"/>
            <a:ext cx="2214563" cy="1357313"/>
          </a:xfrm>
          <a:prstGeom prst="cub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кы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694A663C-0EDC-4E36-B84A-E67A9FDC40FE}"/>
              </a:ext>
            </a:extLst>
          </p:cNvPr>
          <p:cNvSpPr/>
          <p:nvPr/>
        </p:nvSpPr>
        <p:spPr>
          <a:xfrm>
            <a:off x="6072188" y="3500438"/>
            <a:ext cx="2571750" cy="1357312"/>
          </a:xfrm>
          <a:prstGeom prst="cub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</a:t>
            </a: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0F98A870-59A5-4B3F-9FA7-B154DC96F7F3}"/>
              </a:ext>
            </a:extLst>
          </p:cNvPr>
          <p:cNvSpPr/>
          <p:nvPr/>
        </p:nvSpPr>
        <p:spPr>
          <a:xfrm>
            <a:off x="285750" y="3571875"/>
            <a:ext cx="2786063" cy="1428750"/>
          </a:xfrm>
          <a:prstGeom prst="cub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1A65DE2F-7746-4EB8-BC41-821098C325AC}"/>
              </a:ext>
            </a:extLst>
          </p:cNvPr>
          <p:cNvSpPr/>
          <p:nvPr/>
        </p:nvSpPr>
        <p:spPr>
          <a:xfrm>
            <a:off x="6143625" y="5286375"/>
            <a:ext cx="2857500" cy="1357313"/>
          </a:xfrm>
          <a:prstGeom prst="cub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ган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F2AD778A-76C3-4200-B8A6-F7749E5EE852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гөм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A2AEFA57-25D7-41C0-B9F3-8564068DF43B}"/>
              </a:ext>
            </a:extLst>
          </p:cNvPr>
          <p:cNvSpPr/>
          <p:nvPr/>
        </p:nvSpPr>
        <p:spPr>
          <a:xfrm>
            <a:off x="214313" y="1857375"/>
            <a:ext cx="2143125" cy="1500188"/>
          </a:xfrm>
          <a:prstGeom prst="cub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BC5071A8-3579-4C56-9734-6D35F773B5C5}"/>
              </a:ext>
            </a:extLst>
          </p:cNvPr>
          <p:cNvSpPr/>
          <p:nvPr/>
        </p:nvSpPr>
        <p:spPr>
          <a:xfrm>
            <a:off x="5786438" y="1928813"/>
            <a:ext cx="3143250" cy="1500187"/>
          </a:xfrm>
          <a:prstGeom prst="cub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бак</a:t>
            </a: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77DE7EF4-4017-4E21-8C16-E2268DE35197}"/>
              </a:ext>
            </a:extLst>
          </p:cNvPr>
          <p:cNvSpPr/>
          <p:nvPr/>
        </p:nvSpPr>
        <p:spPr>
          <a:xfrm>
            <a:off x="5857875" y="428625"/>
            <a:ext cx="3000375" cy="1428750"/>
          </a:xfrm>
          <a:prstGeom prst="cub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бә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C5F4142F-D284-4FF5-883F-83DAFB6DF416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32 0.01388 C -0.19566 0.00971 -0.19913 0.01041 -0.204 0.00809 C -0.21893 0.00115 -0.22917 -0.0037 -0.24497 -0.00856 C -0.25347 -0.01111 -0.26042 -0.01805 -0.26927 -0.0199 C -0.27101 -0.02129 -0.27257 -0.0229 -0.27448 -0.02406 C -0.27587 -0.02475 -0.27743 -0.02452 -0.27865 -0.02545 C -0.28837 -0.03262 -0.27379 -0.02776 -0.2882 -0.031 C -0.29549 -0.03516 -0.30139 -0.04257 -0.3092 -0.04511 C -0.31511 -0.05274 -0.32031 -0.05876 -0.32709 -0.06477 C -0.33455 -0.0812 -0.33004 -0.07611 -0.33872 -0.08305 C -0.35243 -0.10757 -0.36823 -0.12954 -0.38299 -0.15314 C -0.38993 -0.16424 -0.39427 -0.17789 -0.40191 -0.18807 C -0.40781 -0.20865 -0.39827 -0.17858 -0.41025 -0.20357 C -0.41111 -0.20565 -0.41059 -0.20819 -0.41129 -0.21051 C -0.41233 -0.21421 -0.41459 -0.21652 -0.41667 -0.21906 C -0.41788 -0.22762 -0.42049 -0.23294 -0.42396 -0.24011 C -0.4257 -0.24382 -0.42917 -0.25122 -0.42917 -0.25099 C -0.43021 -0.25885 -0.43229 -0.2644 -0.43559 -0.27088 C -0.43681 -0.27921 -0.43941 -0.28291 -0.44184 -0.29054 C -0.44462 -0.2991 -0.44653 -0.3072 -0.44931 -0.31576 C -0.45087 -0.32061 -0.45278 -0.32524 -0.45452 -0.32987 C -0.45556 -0.33264 -0.45764 -0.33819 -0.45764 -0.33796 C -0.45903 -0.34953 -0.46406 -0.35809 -0.46615 -0.36919 C -0.46493 -0.38053 -0.46337 -0.39047 -0.45868 -0.39996 C -0.45729 -0.40736 -0.45382 -0.40967 -0.45139 -0.41684 C -0.44636 -0.43165 -0.43976 -0.44946 -0.43976 -0.46588 " pathEditMode="relative" rAng="0" ptsTypes="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50" y="-23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382 2.35947E-7 C -0.16945 -0.02915 -0.24202 -0.00509 -0.31111 -0.00555 C -0.34966 -0.01989 -0.31598 -0.00833 -0.41545 -0.00833 " pathEditMode="relative" rAng="0" ptsTypes="ff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0" y="-14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8 -2.96553E-6 C -0.08506 -0.00439 -0.11563 -0.00925 -0.14619 -0.01133 C -0.14896 -0.01179 -0.15191 -0.01179 -0.15469 -0.01272 C -0.15591 -0.01318 -0.1566 -0.01503 -0.15782 -0.0155 C -0.16789 -0.01873 -0.179 -0.02012 -0.18941 -0.02244 C -0.19375 -0.02336 -0.19653 -0.02683 -0.20105 -0.02799 C -0.21459 -0.04048 -0.22796 -0.05459 -0.24306 -0.06315 C -0.24792 -0.06962 -0.25382 -0.07194 -0.25886 -0.07865 C -0.26546 -0.08767 -0.27014 -0.09808 -0.2757 -0.10802 C -0.27987 -0.11543 -0.28403 -0.12028 -0.28733 -0.12907 C -0.28855 -0.13208 -0.29185 -0.14157 -0.29358 -0.14457 C -0.2948 -0.14665 -0.29671 -0.14804 -0.29775 -0.15012 C -0.29896 -0.15267 -0.30382 -0.16609 -0.30521 -0.16979 C -0.30834 -0.17811 -0.32153 -0.19893 -0.3283 -0.20333 C -0.33125 -0.21119 -0.33698 -0.21466 -0.34202 -0.22021 C -0.34896 -0.22808 -0.35573 -0.23456 -0.36407 -0.23988 C -0.36528 -0.24057 -0.36615 -0.24242 -0.36737 -0.24265 C -0.37014 -0.24335 -0.37292 -0.24265 -0.3757 -0.24265 " pathEditMode="relative" rAng="0" ptsTypes="fffffffffffffffff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9" y="-12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79 0.03794 C -0.03525 0.04048 -0.04566 0.04488 -0.05712 0.04788 C -0.07535 0.06315 -0.09618 0.07402 -0.11511 0.0879 C -0.12466 0.09484 -0.12639 0.09947 -0.13559 0.10803 C -0.15122 0.12237 -0.16806 0.13486 -0.18281 0.15105 C -0.20712 0.17766 -0.23004 0.20541 -0.25278 0.2341 C -0.27136 0.25746 -0.2875 0.28106 -0.30226 0.30858 C -0.3066 0.31668 -0.3099 0.32547 -0.31302 0.33449 C -0.31667 0.34444 -0.32379 0.36456 -0.32379 0.36479 C -0.32656 0.38584 -0.33056 0.4062 -0.33663 0.42609 C -0.33872 0.45247 -0.3415 0.47884 -0.3441 0.50497 C -0.34323 0.5598 -0.34358 0.56234 -0.33768 0.60514 C -0.33507 0.62364 -0.32778 0.64145 -0.32483 0.65973 C -0.32292 0.67153 -0.32379 0.67476 -0.32379 0.6898 " pathEditMode="relative" rAng="0" ptsTypes="fffffffffffff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4" y="3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 animBg="1"/>
      <p:bldP spid="12" grpId="0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69EF713A-7F0E-40ED-83B2-12818A9E9020}"/>
              </a:ext>
            </a:extLst>
          </p:cNvPr>
          <p:cNvSpPr/>
          <p:nvPr/>
        </p:nvSpPr>
        <p:spPr>
          <a:xfrm>
            <a:off x="285750" y="285750"/>
            <a:ext cx="2071688" cy="1357313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AECADDFF-151D-4540-8CD1-1F4B451967EA}"/>
              </a:ext>
            </a:extLst>
          </p:cNvPr>
          <p:cNvSpPr/>
          <p:nvPr/>
        </p:nvSpPr>
        <p:spPr>
          <a:xfrm>
            <a:off x="6072188" y="3500438"/>
            <a:ext cx="2571750" cy="1357312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ер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FC992C3A-6470-495B-88B4-5A349F3B8948}"/>
              </a:ext>
            </a:extLst>
          </p:cNvPr>
          <p:cNvSpPr/>
          <p:nvPr/>
        </p:nvSpPr>
        <p:spPr>
          <a:xfrm>
            <a:off x="285750" y="3571875"/>
            <a:ext cx="2786063" cy="142875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DA487D90-B7E5-486E-BB7F-406F3B35BBFB}"/>
              </a:ext>
            </a:extLst>
          </p:cNvPr>
          <p:cNvSpPr/>
          <p:nvPr/>
        </p:nvSpPr>
        <p:spPr>
          <a:xfrm>
            <a:off x="6143625" y="5286375"/>
            <a:ext cx="2857500" cy="1357313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рык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0FC22189-AC17-4A91-AA21-C6187D090D07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29AEF6CC-835A-4690-B8BA-72587CF3509E}"/>
              </a:ext>
            </a:extLst>
          </p:cNvPr>
          <p:cNvSpPr/>
          <p:nvPr/>
        </p:nvSpPr>
        <p:spPr>
          <a:xfrm>
            <a:off x="5857875" y="428625"/>
            <a:ext cx="3000375" cy="142875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зау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6E1B24BF-828E-48EA-982F-EA17B5B8651C}"/>
              </a:ext>
            </a:extLst>
          </p:cNvPr>
          <p:cNvSpPr/>
          <p:nvPr/>
        </p:nvSpPr>
        <p:spPr>
          <a:xfrm>
            <a:off x="214313" y="1857375"/>
            <a:ext cx="2143125" cy="1500188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8AA5CE04-F227-4D63-8E32-C772FADFFEB2}"/>
              </a:ext>
            </a:extLst>
          </p:cNvPr>
          <p:cNvSpPr/>
          <p:nvPr/>
        </p:nvSpPr>
        <p:spPr>
          <a:xfrm>
            <a:off x="5786438" y="1928813"/>
            <a:ext cx="3143250" cy="1500187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гез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2EBD6B32-16A3-4B99-B8FE-36BE1E5054FC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32 0.01388 C -0.19566 0.00971 -0.19913 0.01041 -0.204 0.00809 C -0.21893 0.00115 -0.22917 -0.0037 -0.24497 -0.00856 C -0.25347 -0.01111 -0.26042 -0.01805 -0.26927 -0.0199 C -0.27101 -0.02129 -0.27257 -0.0229 -0.27448 -0.02406 C -0.27587 -0.02475 -0.27743 -0.02452 -0.27865 -0.02545 C -0.28837 -0.03262 -0.27379 -0.02776 -0.2882 -0.031 C -0.29549 -0.03516 -0.30139 -0.04257 -0.3092 -0.04511 C -0.31511 -0.05274 -0.32031 -0.05876 -0.32709 -0.06477 C -0.33455 -0.0812 -0.33004 -0.07611 -0.33872 -0.08305 C -0.35243 -0.10757 -0.36823 -0.12954 -0.38299 -0.15314 C -0.38993 -0.16424 -0.39427 -0.17789 -0.40191 -0.18807 C -0.40781 -0.20865 -0.39827 -0.17858 -0.41025 -0.20357 C -0.41111 -0.20565 -0.41059 -0.20819 -0.41129 -0.21051 C -0.41233 -0.21421 -0.41459 -0.21652 -0.41667 -0.21906 C -0.41788 -0.22762 -0.42049 -0.23294 -0.42396 -0.24011 C -0.4257 -0.24382 -0.42917 -0.25122 -0.42917 -0.25099 C -0.43021 -0.25885 -0.43229 -0.2644 -0.43559 -0.27088 C -0.43681 -0.27921 -0.43941 -0.28291 -0.44184 -0.29054 C -0.44462 -0.2991 -0.44653 -0.3072 -0.44931 -0.31576 C -0.45087 -0.32061 -0.45278 -0.32524 -0.45452 -0.32987 C -0.45556 -0.33264 -0.45764 -0.33819 -0.45764 -0.33796 C -0.45903 -0.34953 -0.46406 -0.35809 -0.46615 -0.36919 C -0.46493 -0.38053 -0.46337 -0.39047 -0.45868 -0.39996 C -0.45729 -0.40736 -0.45382 -0.40967 -0.45139 -0.41684 C -0.44636 -0.43165 -0.43976 -0.44946 -0.43976 -0.46588 " pathEditMode="relative" rAng="0" ptsTypes="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50" y="-23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382 2.35947E-7 C -0.16945 -0.02915 -0.24202 -0.00509 -0.31111 -0.00555 C -0.34966 -0.01989 -0.31598 -0.00833 -0.41545 -0.00833 " pathEditMode="relative" rAng="0" ptsTypes="ff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0" y="-14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8 -2.96553E-6 C -0.08506 -0.00439 -0.11563 -0.00925 -0.14619 -0.01133 C -0.14896 -0.01179 -0.15191 -0.01179 -0.15469 -0.01272 C -0.15591 -0.01318 -0.1566 -0.01503 -0.15782 -0.0155 C -0.16789 -0.01873 -0.179 -0.02012 -0.18941 -0.02244 C -0.19375 -0.02336 -0.19653 -0.02683 -0.20105 -0.02799 C -0.21459 -0.04048 -0.22796 -0.05459 -0.24306 -0.06315 C -0.24792 -0.06962 -0.25382 -0.07194 -0.25886 -0.07865 C -0.26546 -0.08767 -0.27014 -0.09808 -0.2757 -0.10802 C -0.27987 -0.11543 -0.28403 -0.12028 -0.28733 -0.12907 C -0.28855 -0.13208 -0.29185 -0.14157 -0.29358 -0.14457 C -0.2948 -0.14665 -0.29671 -0.14804 -0.29775 -0.15012 C -0.29896 -0.15267 -0.30382 -0.16609 -0.30521 -0.16979 C -0.30834 -0.17811 -0.32153 -0.19893 -0.3283 -0.20333 C -0.33125 -0.21119 -0.33698 -0.21466 -0.34202 -0.22021 C -0.34896 -0.22808 -0.35573 -0.23456 -0.36407 -0.23988 C -0.36528 -0.24057 -0.36615 -0.24242 -0.36737 -0.24265 C -0.37014 -0.24335 -0.37292 -0.24265 -0.3757 -0.24265 " pathEditMode="relative" rAng="0" ptsTypes="fffffffffffffffff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9" y="-12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79 0.03794 C -0.03525 0.04048 -0.04566 0.04488 -0.05712 0.04788 C -0.07535 0.06315 -0.09618 0.07402 -0.11511 0.0879 C -0.12466 0.09484 -0.12639 0.09947 -0.13559 0.10803 C -0.15122 0.12237 -0.16806 0.13486 -0.18281 0.15105 C -0.20712 0.17766 -0.23004 0.20541 -0.25278 0.2341 C -0.27136 0.25746 -0.2875 0.28106 -0.30226 0.30858 C -0.3066 0.31668 -0.3099 0.32547 -0.31302 0.33449 C -0.31667 0.34444 -0.32379 0.36456 -0.32379 0.36479 C -0.32656 0.38584 -0.33056 0.4062 -0.33663 0.42609 C -0.33872 0.45247 -0.3415 0.47884 -0.3441 0.50497 C -0.34323 0.5598 -0.34358 0.56234 -0.33768 0.60514 C -0.33507 0.62364 -0.32778 0.64145 -0.32483 0.65973 C -0.32292 0.67153 -0.32379 0.67476 -0.32379 0.6898 " pathEditMode="relative" rAng="0" ptsTypes="fffffffffffff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4" y="3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0016C0CB-C313-4E20-A87D-1566E5F91FBE}"/>
              </a:ext>
            </a:extLst>
          </p:cNvPr>
          <p:cNvSpPr/>
          <p:nvPr/>
        </p:nvSpPr>
        <p:spPr>
          <a:xfrm>
            <a:off x="285750" y="285750"/>
            <a:ext cx="2071688" cy="1357313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D342A4AB-EF71-4EAF-B08E-A1A5EB4363A5}"/>
              </a:ext>
            </a:extLst>
          </p:cNvPr>
          <p:cNvSpPr/>
          <p:nvPr/>
        </p:nvSpPr>
        <p:spPr>
          <a:xfrm>
            <a:off x="6072188" y="3500438"/>
            <a:ext cx="2928937" cy="1357312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вык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F7F27519-B1A5-4B4D-B5AA-B190F93FEF7B}"/>
              </a:ext>
            </a:extLst>
          </p:cNvPr>
          <p:cNvSpPr/>
          <p:nvPr/>
        </p:nvSpPr>
        <p:spPr>
          <a:xfrm>
            <a:off x="285750" y="3571875"/>
            <a:ext cx="2786063" cy="1428750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күр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62F12702-F879-44E8-878C-5C795434F824}"/>
              </a:ext>
            </a:extLst>
          </p:cNvPr>
          <p:cNvSpPr/>
          <p:nvPr/>
        </p:nvSpPr>
        <p:spPr>
          <a:xfrm>
            <a:off x="6143625" y="5286375"/>
            <a:ext cx="2214563" cy="1357313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кә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C86ABF42-8612-4579-ADF5-E762B531203E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үр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EF0A1F20-AEDA-450F-BBCC-BD5595622039}"/>
              </a:ext>
            </a:extLst>
          </p:cNvPr>
          <p:cNvSpPr/>
          <p:nvPr/>
        </p:nvSpPr>
        <p:spPr>
          <a:xfrm>
            <a:off x="214313" y="1857375"/>
            <a:ext cx="2143125" cy="1500188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A9936657-8BBA-47E7-A196-80CBF4B32B28}"/>
              </a:ext>
            </a:extLst>
          </p:cNvPr>
          <p:cNvSpPr/>
          <p:nvPr/>
        </p:nvSpPr>
        <p:spPr>
          <a:xfrm>
            <a:off x="5786438" y="1928813"/>
            <a:ext cx="3143250" cy="1500187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тәч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уб 11">
            <a:extLst>
              <a:ext uri="{FF2B5EF4-FFF2-40B4-BE49-F238E27FC236}">
                <a16:creationId xmlns:a16="http://schemas.microsoft.com/office/drawing/2014/main" id="{08B1CD52-2A7F-4F36-979A-EBA658976AE5}"/>
              </a:ext>
            </a:extLst>
          </p:cNvPr>
          <p:cNvSpPr/>
          <p:nvPr/>
        </p:nvSpPr>
        <p:spPr>
          <a:xfrm>
            <a:off x="5857875" y="428625"/>
            <a:ext cx="3000375" cy="1428750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дәк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омой 12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2A0394EE-A310-4A41-82D2-CC133315B0A8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32 0.01388 C -0.19566 0.00971 -0.19913 0.01041 -0.204 0.00809 C -0.21893 0.00115 -0.22917 -0.0037 -0.24497 -0.00856 C -0.25347 -0.01111 -0.26042 -0.01805 -0.26927 -0.0199 C -0.27101 -0.02129 -0.27257 -0.0229 -0.27448 -0.02406 C -0.27587 -0.02475 -0.27743 -0.02452 -0.27865 -0.02545 C -0.28837 -0.03262 -0.27379 -0.02776 -0.2882 -0.031 C -0.29549 -0.03516 -0.30139 -0.04257 -0.3092 -0.04511 C -0.31511 -0.05274 -0.32031 -0.05876 -0.32709 -0.06477 C -0.33455 -0.0812 -0.33004 -0.07611 -0.33872 -0.08305 C -0.35243 -0.10757 -0.36823 -0.12954 -0.38299 -0.15314 C -0.38993 -0.16424 -0.39427 -0.17789 -0.40191 -0.18807 C -0.40781 -0.20865 -0.39827 -0.17858 -0.41025 -0.20357 C -0.41111 -0.20565 -0.41059 -0.20819 -0.41129 -0.21051 C -0.41233 -0.21421 -0.41459 -0.21652 -0.41667 -0.21906 C -0.41788 -0.22762 -0.42049 -0.23294 -0.42396 -0.24011 C -0.4257 -0.24382 -0.42917 -0.25122 -0.42917 -0.25099 C -0.43021 -0.25885 -0.43229 -0.2644 -0.43559 -0.27088 C -0.43681 -0.27921 -0.43941 -0.28291 -0.44184 -0.29054 C -0.44462 -0.2991 -0.44653 -0.3072 -0.44931 -0.31576 C -0.45087 -0.32061 -0.45278 -0.32524 -0.45452 -0.32987 C -0.45556 -0.33264 -0.45764 -0.33819 -0.45764 -0.33796 C -0.45903 -0.34953 -0.46406 -0.35809 -0.46615 -0.36919 C -0.46493 -0.38053 -0.46337 -0.39047 -0.45868 -0.39996 C -0.45729 -0.40736 -0.45382 -0.40967 -0.45139 -0.41684 C -0.44636 -0.43165 -0.43976 -0.44946 -0.43976 -0.46588 " pathEditMode="relative" rAng="0" ptsTypes="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50" y="-23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382 2.35947E-7 C -0.16945 -0.02915 -0.24202 -0.00509 -0.31111 -0.00555 C -0.34966 -0.01989 -0.31598 -0.00833 -0.41545 -0.00833 " pathEditMode="relative" rAng="0" ptsTypes="ff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0" y="-14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8 -2.96553E-6 C -0.08506 -0.00439 -0.11563 -0.00925 -0.14619 -0.01133 C -0.14896 -0.01179 -0.15191 -0.01179 -0.15469 -0.01272 C -0.15591 -0.01318 -0.1566 -0.01503 -0.15782 -0.0155 C -0.16789 -0.01873 -0.179 -0.02012 -0.18941 -0.02244 C -0.19375 -0.02336 -0.19653 -0.02683 -0.20105 -0.02799 C -0.21459 -0.04048 -0.22796 -0.05459 -0.24306 -0.06315 C -0.24792 -0.06962 -0.25382 -0.07194 -0.25886 -0.07865 C -0.26546 -0.08767 -0.27014 -0.09808 -0.2757 -0.10802 C -0.27987 -0.11543 -0.28403 -0.12028 -0.28733 -0.12907 C -0.28855 -0.13208 -0.29185 -0.14157 -0.29358 -0.14457 C -0.2948 -0.14665 -0.29671 -0.14804 -0.29775 -0.15012 C -0.29896 -0.15267 -0.30382 -0.16609 -0.30521 -0.16979 C -0.30834 -0.17811 -0.32153 -0.19893 -0.3283 -0.20333 C -0.33125 -0.21119 -0.33698 -0.21466 -0.34202 -0.22021 C -0.34896 -0.22808 -0.35573 -0.23456 -0.36407 -0.23988 C -0.36528 -0.24057 -0.36615 -0.24242 -0.36737 -0.24265 C -0.37014 -0.24335 -0.37292 -0.24265 -0.3757 -0.24265 " pathEditMode="relative" rAng="0" ptsTypes="fffffffffffffffff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9" y="-12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79 0.03794 C -0.03525 0.04048 -0.04566 0.04488 -0.05712 0.04788 C -0.07535 0.06315 -0.09618 0.07402 -0.11511 0.0879 C -0.12466 0.09484 -0.12639 0.09947 -0.13559 0.10803 C -0.15122 0.12237 -0.16806 0.13486 -0.18281 0.15105 C -0.20712 0.17766 -0.23004 0.20541 -0.25278 0.2341 C -0.27136 0.25746 -0.2875 0.28106 -0.30226 0.30858 C -0.3066 0.31668 -0.3099 0.32547 -0.31302 0.33449 C -0.31667 0.34444 -0.32379 0.36456 -0.32379 0.36479 C -0.32656 0.38584 -0.33056 0.4062 -0.33663 0.42609 C -0.33872 0.45247 -0.3415 0.47884 -0.3441 0.50497 C -0.34323 0.5598 -0.34358 0.56234 -0.33768 0.60514 C -0.33507 0.62364 -0.32778 0.64145 -0.32483 0.65973 C -0.32292 0.67153 -0.32379 0.67476 -0.32379 0.6898 " pathEditMode="relative" rAng="0" ptsTypes="fffffffffffff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4" y="3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 animBg="1"/>
      <p:bldP spid="12" grpId="0" animBg="1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D6BB53F5-F505-45EE-B60D-71B43380CDB0}"/>
              </a:ext>
            </a:extLst>
          </p:cNvPr>
          <p:cNvSpPr/>
          <p:nvPr/>
        </p:nvSpPr>
        <p:spPr>
          <a:xfrm>
            <a:off x="285750" y="285750"/>
            <a:ext cx="2643188" cy="1357313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</a:t>
            </a: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D8E2E110-4174-4B14-AD6B-8E10717EBD56}"/>
              </a:ext>
            </a:extLst>
          </p:cNvPr>
          <p:cNvSpPr/>
          <p:nvPr/>
        </p:nvSpPr>
        <p:spPr>
          <a:xfrm>
            <a:off x="285750" y="3571875"/>
            <a:ext cx="2786063" cy="142875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</a:t>
            </a: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814AE71F-608F-485B-A3AB-67B6333BFC69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66A95874-262A-4F0C-818F-332D0431FE12}"/>
              </a:ext>
            </a:extLst>
          </p:cNvPr>
          <p:cNvSpPr/>
          <p:nvPr/>
        </p:nvSpPr>
        <p:spPr>
          <a:xfrm>
            <a:off x="5857875" y="357188"/>
            <a:ext cx="3000375" cy="142875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нан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67066E64-955C-402B-A764-2EE81A0B27D7}"/>
              </a:ext>
            </a:extLst>
          </p:cNvPr>
          <p:cNvSpPr/>
          <p:nvPr/>
        </p:nvSpPr>
        <p:spPr>
          <a:xfrm>
            <a:off x="214313" y="1857375"/>
            <a:ext cx="2857500" cy="1500188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хөр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64E1385B-35D3-4FE2-A348-48AB26ABBBBC}"/>
              </a:ext>
            </a:extLst>
          </p:cNvPr>
          <p:cNvSpPr/>
          <p:nvPr/>
        </p:nvSpPr>
        <p:spPr>
          <a:xfrm>
            <a:off x="5786438" y="2071688"/>
            <a:ext cx="3143250" cy="1357312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A76D15DF-0CC2-4C3E-81AF-62ECAD8A108B}"/>
              </a:ext>
            </a:extLst>
          </p:cNvPr>
          <p:cNvSpPr/>
          <p:nvPr/>
        </p:nvSpPr>
        <p:spPr>
          <a:xfrm>
            <a:off x="6143625" y="5143500"/>
            <a:ext cx="2428875" cy="1500188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C1824080-71F8-41E4-A511-24AD5FDDE106}"/>
              </a:ext>
            </a:extLst>
          </p:cNvPr>
          <p:cNvSpPr/>
          <p:nvPr/>
        </p:nvSpPr>
        <p:spPr>
          <a:xfrm>
            <a:off x="6072188" y="3500438"/>
            <a:ext cx="2786062" cy="1428750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F8E2081E-79AF-433A-A392-EC925B07690A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84 0.01503 C 0.01805 0.00601 -0.01042 0.00925 -0.03351 0.00809 C -0.06059 0.00231 -0.0882 -0.0007 -0.11511 -0.00949 C -0.12639 -0.01296 -0.13716 -0.01943 -0.14844 -0.0236 C -0.1566 -0.0266 -0.16528 -0.02822 -0.17327 -0.03216 C -0.18438 -0.03748 -0.1967 -0.0465 -0.2066 -0.05506 C -0.21945 -0.06593 -0.23021 -0.08235 -0.24097 -0.09669 C -0.25 -0.10872 -0.25278 -0.12862 -0.26354 -0.1381 C -0.27118 -0.16355 -0.26354 -0.14365 -0.27327 -0.15961 C -0.27674 -0.16516 -0.27865 -0.1728 -0.28177 -0.17835 C -0.28802 -0.18945 -0.29462 -0.20033 -0.30122 -0.2112 C -0.30365 -0.22114 -0.31163 -0.22623 -0.31632 -0.2341 C -0.32031 -0.24058 -0.32535 -0.24775 -0.33125 -0.25122 C -0.33351 -0.2526 -0.33542 -0.25469 -0.33785 -0.25561 C -0.34028 -0.25654 -0.34288 -0.25607 -0.34531 -0.257 C -0.34566 -0.25723 -0.34531 -0.25792 -0.34531 -0.25839 " pathEditMode="relative" rAng="0" ptsTypes="fffffffffffffff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-13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23 0.02799 C -0.06979 0.01943 -0.03681 0.02915 -0.10018 0.0236 C -0.11059 0.02267 -0.12101 0.01897 -0.13143 0.01805 C -0.14097 0.01458 -0.15365 0.01226 -0.16372 0.01088 C -0.17049 0.00879 -0.17622 0.0044 -0.18299 0.00232 C -0.18906 -0.0037 -0.19566 -0.00509 -0.20243 -0.00925 C -0.21875 -0.01943 -0.2099 -0.01642 -0.22066 -0.0192 C -0.23125 -0.02544 -0.24341 -0.03146 -0.25295 -0.04071 C -0.25712 -0.04487 -0.25851 -0.04788 -0.26372 -0.05089 C -0.26806 -0.05667 -0.27275 -0.06292 -0.27761 -0.06801 C -0.28542 -0.07633 -0.28038 -0.06847 -0.28733 -0.07656 C -0.30434 -0.09646 -0.28368 -0.07309 -0.29601 -0.08952 C -0.30278 -0.09854 -0.29809 -0.0879 -0.30452 -0.10085 C -0.30764 -0.10733 -0.31129 -0.11427 -0.31424 -0.12098 C -0.31632 -0.1256 -0.31962 -0.13532 -0.31962 -0.13509 C -0.32257 -0.15568 -0.32709 -0.17488 -0.32934 -0.19546 C -0.33073 -0.22461 -0.32691 -0.26417 -0.33681 -0.29146 C -0.33906 -0.32223 -0.33559 -0.31159 -0.34115 -0.32593 C -0.3415 -0.33356 -0.34167 -0.3412 -0.34219 -0.34883 C -0.34236 -0.35114 -0.34306 -0.35369 -0.34323 -0.356 C -0.3441 -0.36548 -0.34462 -0.3752 -0.34531 -0.38468 C -0.34757 -0.41221 -0.35313 -0.46403 -0.37552 -0.47767 " pathEditMode="relative" rAng="0" ptsTypes="ffffffffff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5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6 0.03516 C -0.04045 0.03794 -0.05625 0.04187 -0.07205 0.04372 C -0.08316 0.04788 -0.09497 0.04881 -0.10643 0.05089 C -0.11354 0.05552 -0.12084 0.05876 -0.12795 0.06361 C -0.12917 0.06431 -0.12986 0.06616 -0.13108 0.06662 C -0.13629 0.06847 -0.14184 0.0694 -0.14722 0.07079 C -0.14775 0.07102 -0.15816 0.07587 -0.15903 0.07657 C -0.16181 0.07865 -0.16372 0.08258 -0.16667 0.08374 C -0.17379 0.08675 -0.17413 0.08628 -0.18056 0.09091 C -0.19115 0.09878 -0.17604 0.0886 -0.18698 0.09808 C -0.19184 0.10248 -0.19288 0.10109 -0.1967 0.10525 C -0.20122 0.11034 -0.20504 0.11728 -0.21077 0.11959 C -0.21459 0.12769 -0.21945 0.13371 -0.2257 0.13833 C -0.22726 0.1455 -0.22986 0.1499 -0.23542 0.15244 C -0.2408 0.15961 -0.24618 0.16702 -0.25261 0.17257 C -0.25434 0.18436 -0.26007 0.18668 -0.26441 0.19847 C -0.26736 0.20634 -0.27031 0.21767 -0.27518 0.22415 C -0.27709 0.23757 -0.28212 0.24011 -0.2849 0.25145 C -0.28663 0.25862 -0.28768 0.26579 -0.28924 0.27273 C -0.29045 0.29031 -0.29323 0.3072 -0.29462 0.32454 C -0.29618 0.34351 -0.29653 0.36364 -0.30104 0.38168 C -0.304 0.40713 -0.31476 0.42887 -0.3257 0.44923 C -0.33038 0.45802 -0.32882 0.4594 -0.3375 0.46334 C -0.33976 0.46519 -0.3441 0.46912 -0.3441 0.46935 " pathEditMode="relative" rAng="0" ptsTypes="fffffffffffffffffffffff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2" y="21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98 -0.01134 C -0.04792 -0.01481 -0.05938 -0.01273 -0.07031 -0.00995 C -0.08108 -0.00255 -0.09288 0.00138 -0.10469 0.00439 C -0.10868 0.00555 -0.11285 0.00971 -0.11667 0.01156 C -0.12049 0.01688 -0.13663 0.0266 -0.14132 0.0303 C -0.14306 0.03169 -0.14393 0.03446 -0.14566 0.03608 C -0.15122 0.04117 -0.15816 0.04395 -0.16389 0.04881 C -0.17656 0.05945 -0.18802 0.07286 -0.20052 0.08327 C -0.20209 0.08744 -0.20365 0.09252 -0.20591 0.09623 C -0.20747 0.09877 -0.21007 0.10039 -0.21129 0.1034 C -0.2158 0.11404 -0.22066 0.12653 -0.22743 0.13486 C -0.22865 0.13995 -0.23004 0.14272 -0.23281 0.14642 C -0.23438 0.15174 -0.23663 0.15683 -0.23802 0.16215 C -0.24011 0.17048 -0.23976 0.17881 -0.24341 0.18644 C -0.24688 0.2031 -0.27327 0.21906 -0.28542 0.2223 C -0.29045 0.22553 -0.29375 0.22669 -0.29948 0.22808 C -0.31077 0.23409 -0.32188 0.23826 -0.33386 0.24219 C -0.33906 0.24381 -0.35 0.24381 -0.35 0.24404 " pathEditMode="relative" rAng="0" ptsTypes="fffffffffffffffff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60" y="125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7" grpId="0" animBg="1"/>
      <p:bldP spid="5" grpId="0" animBg="1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7480AA88-EC26-435C-8521-FE2E711AC0DC}"/>
              </a:ext>
            </a:extLst>
          </p:cNvPr>
          <p:cNvSpPr/>
          <p:nvPr/>
        </p:nvSpPr>
        <p:spPr>
          <a:xfrm>
            <a:off x="285750" y="285750"/>
            <a:ext cx="2643188" cy="1357313"/>
          </a:xfrm>
          <a:prstGeom prst="cub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яң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B0686E71-25A4-4306-ABDF-B7642B2D8D1C}"/>
              </a:ext>
            </a:extLst>
          </p:cNvPr>
          <p:cNvSpPr/>
          <p:nvPr/>
        </p:nvSpPr>
        <p:spPr>
          <a:xfrm>
            <a:off x="285750" y="3571875"/>
            <a:ext cx="2786063" cy="1428750"/>
          </a:xfrm>
          <a:prstGeom prst="cub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79AD6088-9652-43FD-884A-B2BA333FEBA1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AA111907-53F7-4F7A-8049-38BE5785C153}"/>
              </a:ext>
            </a:extLst>
          </p:cNvPr>
          <p:cNvSpPr/>
          <p:nvPr/>
        </p:nvSpPr>
        <p:spPr>
          <a:xfrm>
            <a:off x="5857875" y="357188"/>
            <a:ext cx="3000375" cy="1428750"/>
          </a:xfrm>
          <a:prstGeom prst="cub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выл</a:t>
            </a: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859950CF-4971-4D4E-8600-D8D493F2090E}"/>
              </a:ext>
            </a:extLst>
          </p:cNvPr>
          <p:cNvSpPr/>
          <p:nvPr/>
        </p:nvSpPr>
        <p:spPr>
          <a:xfrm>
            <a:off x="214313" y="1857375"/>
            <a:ext cx="2857500" cy="1500188"/>
          </a:xfrm>
          <a:prstGeom prst="cub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9093FD89-45F0-49B3-BFF6-C8C9826F1D6C}"/>
              </a:ext>
            </a:extLst>
          </p:cNvPr>
          <p:cNvSpPr/>
          <p:nvPr/>
        </p:nvSpPr>
        <p:spPr>
          <a:xfrm>
            <a:off x="5786438" y="2071688"/>
            <a:ext cx="3143250" cy="1357312"/>
          </a:xfrm>
          <a:prstGeom prst="cub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гыр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BF876B80-A65A-4493-8A0F-83EF846B0BC1}"/>
              </a:ext>
            </a:extLst>
          </p:cNvPr>
          <p:cNvSpPr/>
          <p:nvPr/>
        </p:nvSpPr>
        <p:spPr>
          <a:xfrm>
            <a:off x="6143625" y="5143500"/>
            <a:ext cx="2857500" cy="1500188"/>
          </a:xfrm>
          <a:prstGeom prst="cub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лыт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A16E96CD-0807-4C41-8828-C9DE0CFDC4CB}"/>
              </a:ext>
            </a:extLst>
          </p:cNvPr>
          <p:cNvSpPr/>
          <p:nvPr/>
        </p:nvSpPr>
        <p:spPr>
          <a:xfrm>
            <a:off x="6072188" y="3500438"/>
            <a:ext cx="2786062" cy="1428750"/>
          </a:xfrm>
          <a:prstGeom prst="cub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ык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8FB71BEC-566D-4D01-BEC9-10EE10A28255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84 0.01503 C 0.01805 0.00601 -0.01042 0.00925 -0.03351 0.00809 C -0.06059 0.00231 -0.0882 -0.0007 -0.11511 -0.00949 C -0.12639 -0.01296 -0.13716 -0.01943 -0.14844 -0.0236 C -0.1566 -0.0266 -0.16528 -0.02822 -0.17327 -0.03216 C -0.18438 -0.03748 -0.1967 -0.0465 -0.2066 -0.05506 C -0.21945 -0.06593 -0.23021 -0.08235 -0.24097 -0.09669 C -0.25 -0.10872 -0.25278 -0.12862 -0.26354 -0.1381 C -0.27118 -0.16355 -0.26354 -0.14365 -0.27327 -0.15961 C -0.27674 -0.16516 -0.27865 -0.1728 -0.28177 -0.17835 C -0.28802 -0.18945 -0.29462 -0.20033 -0.30122 -0.2112 C -0.30365 -0.22114 -0.31163 -0.22623 -0.31632 -0.2341 C -0.32031 -0.24058 -0.32535 -0.24775 -0.33125 -0.25122 C -0.33351 -0.2526 -0.33542 -0.25469 -0.33785 -0.25561 C -0.34028 -0.25654 -0.34288 -0.25607 -0.34531 -0.257 C -0.34566 -0.25723 -0.34531 -0.25792 -0.34531 -0.25839 " pathEditMode="relative" rAng="0" ptsTypes="fffffffffffffff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-13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23 0.02799 C -0.06979 0.01943 -0.03681 0.02915 -0.10018 0.0236 C -0.11059 0.02267 -0.12101 0.01897 -0.13143 0.01805 C -0.14097 0.01458 -0.15365 0.01226 -0.16372 0.01088 C -0.17049 0.00879 -0.17622 0.0044 -0.18299 0.00232 C -0.18906 -0.0037 -0.19566 -0.00509 -0.20243 -0.00925 C -0.21875 -0.01943 -0.2099 -0.01642 -0.22066 -0.0192 C -0.23125 -0.02544 -0.24341 -0.03146 -0.25295 -0.04071 C -0.25712 -0.04487 -0.25851 -0.04788 -0.26372 -0.05089 C -0.26806 -0.05667 -0.27275 -0.06292 -0.27761 -0.06801 C -0.28542 -0.07633 -0.28038 -0.06847 -0.28733 -0.07656 C -0.30434 -0.09646 -0.28368 -0.07309 -0.29601 -0.08952 C -0.30278 -0.09854 -0.29809 -0.0879 -0.30452 -0.10085 C -0.30764 -0.10733 -0.31129 -0.11427 -0.31424 -0.12098 C -0.31632 -0.1256 -0.31962 -0.13532 -0.31962 -0.13509 C -0.32257 -0.15568 -0.32709 -0.17488 -0.32934 -0.19546 C -0.33073 -0.22461 -0.32691 -0.26417 -0.33681 -0.29146 C -0.33906 -0.32223 -0.33559 -0.31159 -0.34115 -0.32593 C -0.3415 -0.33356 -0.34167 -0.3412 -0.34219 -0.34883 C -0.34236 -0.35114 -0.34306 -0.35369 -0.34323 -0.356 C -0.3441 -0.36548 -0.34462 -0.3752 -0.34531 -0.38468 C -0.34757 -0.41221 -0.35313 -0.46403 -0.37552 -0.47767 " pathEditMode="relative" rAng="0" ptsTypes="ffffffffff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5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6 0.03516 C -0.04045 0.03794 -0.05625 0.04187 -0.07205 0.04372 C -0.08316 0.04788 -0.09497 0.04881 -0.10643 0.05089 C -0.11354 0.05552 -0.12084 0.05876 -0.12795 0.06361 C -0.12917 0.06431 -0.12986 0.06616 -0.13108 0.06662 C -0.13629 0.06847 -0.14184 0.0694 -0.14722 0.07079 C -0.14775 0.07102 -0.15816 0.07587 -0.15903 0.07657 C -0.16181 0.07865 -0.16372 0.08258 -0.16667 0.08374 C -0.17379 0.08675 -0.17413 0.08628 -0.18056 0.09091 C -0.19115 0.09878 -0.17604 0.0886 -0.18698 0.09808 C -0.19184 0.10248 -0.19288 0.10109 -0.1967 0.10525 C -0.20122 0.11034 -0.20504 0.11728 -0.21077 0.11959 C -0.21459 0.12769 -0.21945 0.13371 -0.2257 0.13833 C -0.22726 0.1455 -0.22986 0.1499 -0.23542 0.15244 C -0.2408 0.15961 -0.24618 0.16702 -0.25261 0.17257 C -0.25434 0.18436 -0.26007 0.18668 -0.26441 0.19847 C -0.26736 0.20634 -0.27031 0.21767 -0.27518 0.22415 C -0.27709 0.23757 -0.28212 0.24011 -0.2849 0.25145 C -0.28663 0.25862 -0.28768 0.26579 -0.28924 0.27273 C -0.29045 0.29031 -0.29323 0.3072 -0.29462 0.32454 C -0.29618 0.34351 -0.29653 0.36364 -0.30104 0.38168 C -0.304 0.40713 -0.31476 0.42887 -0.3257 0.44923 C -0.33038 0.45802 -0.32882 0.4594 -0.3375 0.46334 C -0.33976 0.46519 -0.3441 0.46912 -0.3441 0.46935 " pathEditMode="relative" rAng="0" ptsTypes="fffffffffffffffffffffff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2" y="21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98 -0.01134 C -0.04792 -0.01481 -0.05938 -0.01273 -0.07031 -0.00995 C -0.08108 -0.00255 -0.09288 0.00138 -0.10469 0.00439 C -0.10868 0.00555 -0.11285 0.00971 -0.11667 0.01156 C -0.12049 0.01688 -0.13663 0.0266 -0.14132 0.0303 C -0.14306 0.03169 -0.14393 0.03446 -0.14566 0.03608 C -0.15122 0.04117 -0.15816 0.04395 -0.16389 0.04881 C -0.17656 0.05945 -0.18802 0.07286 -0.20052 0.08327 C -0.20209 0.08744 -0.20365 0.09252 -0.20591 0.09623 C -0.20747 0.09877 -0.21007 0.10039 -0.21129 0.1034 C -0.2158 0.11404 -0.22066 0.12653 -0.22743 0.13486 C -0.22865 0.13995 -0.23004 0.14272 -0.23281 0.14642 C -0.23438 0.15174 -0.23663 0.15683 -0.23802 0.16215 C -0.24011 0.17048 -0.23976 0.17881 -0.24341 0.18644 C -0.24688 0.2031 -0.27327 0.21906 -0.28542 0.2223 C -0.29045 0.22553 -0.29375 0.22669 -0.29948 0.22808 C -0.31077 0.23409 -0.32188 0.23826 -0.33386 0.24219 C -0.33906 0.24381 -0.35 0.24381 -0.35 0.24404 " pathEditMode="relative" rAng="0" ptsTypes="fffffffffffffffff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60" y="125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7" grpId="0" animBg="1"/>
      <p:bldP spid="5" grpId="0" animBg="1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404B00E3-7E9F-4703-A4A1-83CBF45717E5}"/>
              </a:ext>
            </a:extLst>
          </p:cNvPr>
          <p:cNvSpPr/>
          <p:nvPr/>
        </p:nvSpPr>
        <p:spPr>
          <a:xfrm>
            <a:off x="285750" y="285750"/>
            <a:ext cx="2643188" cy="1357313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8059EB5A-9394-4BBD-9693-A343849E242D}"/>
              </a:ext>
            </a:extLst>
          </p:cNvPr>
          <p:cNvSpPr/>
          <p:nvPr/>
        </p:nvSpPr>
        <p:spPr>
          <a:xfrm>
            <a:off x="285750" y="3571875"/>
            <a:ext cx="2786063" cy="14287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4486E41C-E6E6-470E-A680-DEC4B8FDE4C5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чыр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371D1223-4D79-47A9-8F43-63E6F000913B}"/>
              </a:ext>
            </a:extLst>
          </p:cNvPr>
          <p:cNvSpPr/>
          <p:nvPr/>
        </p:nvSpPr>
        <p:spPr>
          <a:xfrm>
            <a:off x="5857875" y="357188"/>
            <a:ext cx="3000375" cy="14287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рат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AE0CACB1-42E2-4631-9D41-B155C2AD12B5}"/>
              </a:ext>
            </a:extLst>
          </p:cNvPr>
          <p:cNvSpPr/>
          <p:nvPr/>
        </p:nvSpPr>
        <p:spPr>
          <a:xfrm>
            <a:off x="214313" y="1857375"/>
            <a:ext cx="2857500" cy="1500188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BF520D06-F47F-4316-AAFE-387A594EBB36}"/>
              </a:ext>
            </a:extLst>
          </p:cNvPr>
          <p:cNvSpPr/>
          <p:nvPr/>
        </p:nvSpPr>
        <p:spPr>
          <a:xfrm>
            <a:off x="5786438" y="2071688"/>
            <a:ext cx="3143250" cy="1357312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мән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6FDF6FC7-9A43-4473-976B-DC29419AF6CB}"/>
              </a:ext>
            </a:extLst>
          </p:cNvPr>
          <p:cNvSpPr/>
          <p:nvPr/>
        </p:nvSpPr>
        <p:spPr>
          <a:xfrm>
            <a:off x="6143625" y="5143500"/>
            <a:ext cx="2857500" cy="1500188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сак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0B6332DE-6455-430A-99E1-3E837403ACFF}"/>
              </a:ext>
            </a:extLst>
          </p:cNvPr>
          <p:cNvSpPr/>
          <p:nvPr/>
        </p:nvSpPr>
        <p:spPr>
          <a:xfrm>
            <a:off x="6072188" y="3500438"/>
            <a:ext cx="2786062" cy="1428750"/>
          </a:xfrm>
          <a:prstGeom prst="cub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C7561864-4029-4140-93D4-F305849A5A9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84 0.01503 C 0.01805 0.00601 -0.01042 0.00925 -0.03351 0.00809 C -0.06059 0.00231 -0.0882 -0.0007 -0.11511 -0.00949 C -0.12639 -0.01296 -0.13716 -0.01943 -0.14844 -0.0236 C -0.1566 -0.0266 -0.16528 -0.02822 -0.17327 -0.03216 C -0.18438 -0.03748 -0.1967 -0.0465 -0.2066 -0.05506 C -0.21945 -0.06593 -0.23021 -0.08235 -0.24097 -0.09669 C -0.25 -0.10872 -0.25278 -0.12862 -0.26354 -0.1381 C -0.27118 -0.16355 -0.26354 -0.14365 -0.27327 -0.15961 C -0.27674 -0.16516 -0.27865 -0.1728 -0.28177 -0.17835 C -0.28802 -0.18945 -0.29462 -0.20033 -0.30122 -0.2112 C -0.30365 -0.22114 -0.31163 -0.22623 -0.31632 -0.2341 C -0.32031 -0.24058 -0.32535 -0.24775 -0.33125 -0.25122 C -0.33351 -0.2526 -0.33542 -0.25469 -0.33785 -0.25561 C -0.34028 -0.25654 -0.34288 -0.25607 -0.34531 -0.257 C -0.34566 -0.25723 -0.34531 -0.25792 -0.34531 -0.25839 " pathEditMode="relative" rAng="0" ptsTypes="fffffffffffffff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-13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23 0.02799 C -0.06979 0.01943 -0.03681 0.02915 -0.10018 0.0236 C -0.11059 0.02267 -0.12101 0.01897 -0.13143 0.01805 C -0.14097 0.01458 -0.15365 0.01226 -0.16372 0.01088 C -0.17049 0.00879 -0.17622 0.0044 -0.18299 0.00232 C -0.18906 -0.0037 -0.19566 -0.00509 -0.20243 -0.00925 C -0.21875 -0.01943 -0.2099 -0.01642 -0.22066 -0.0192 C -0.23125 -0.02544 -0.24341 -0.03146 -0.25295 -0.04071 C -0.25712 -0.04487 -0.25851 -0.04788 -0.26372 -0.05089 C -0.26806 -0.05667 -0.27275 -0.06292 -0.27761 -0.06801 C -0.28542 -0.07633 -0.28038 -0.06847 -0.28733 -0.07656 C -0.30434 -0.09646 -0.28368 -0.07309 -0.29601 -0.08952 C -0.30278 -0.09854 -0.29809 -0.0879 -0.30452 -0.10085 C -0.30764 -0.10733 -0.31129 -0.11427 -0.31424 -0.12098 C -0.31632 -0.1256 -0.31962 -0.13532 -0.31962 -0.13509 C -0.32257 -0.15568 -0.32709 -0.17488 -0.32934 -0.19546 C -0.33073 -0.22461 -0.32691 -0.26417 -0.33681 -0.29146 C -0.33906 -0.32223 -0.33559 -0.31159 -0.34115 -0.32593 C -0.3415 -0.33356 -0.34167 -0.3412 -0.34219 -0.34883 C -0.34236 -0.35114 -0.34306 -0.35369 -0.34323 -0.356 C -0.3441 -0.36548 -0.34462 -0.3752 -0.34531 -0.38468 C -0.34757 -0.41221 -0.35313 -0.46403 -0.37552 -0.47767 " pathEditMode="relative" rAng="0" ptsTypes="ffffffffff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5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6 0.03516 C -0.04045 0.03794 -0.05625 0.04187 -0.07205 0.04372 C -0.08316 0.04788 -0.09497 0.04881 -0.10643 0.05089 C -0.11354 0.05552 -0.12084 0.05876 -0.12795 0.06361 C -0.12917 0.06431 -0.12986 0.06616 -0.13108 0.06662 C -0.13629 0.06847 -0.14184 0.0694 -0.14722 0.07079 C -0.14775 0.07102 -0.15816 0.07587 -0.15903 0.07657 C -0.16181 0.07865 -0.16372 0.08258 -0.16667 0.08374 C -0.17379 0.08675 -0.17413 0.08628 -0.18056 0.09091 C -0.19115 0.09878 -0.17604 0.0886 -0.18698 0.09808 C -0.19184 0.10248 -0.19288 0.10109 -0.1967 0.10525 C -0.20122 0.11034 -0.20504 0.11728 -0.21077 0.11959 C -0.21459 0.12769 -0.21945 0.13371 -0.2257 0.13833 C -0.22726 0.1455 -0.22986 0.1499 -0.23542 0.15244 C -0.2408 0.15961 -0.24618 0.16702 -0.25261 0.17257 C -0.25434 0.18436 -0.26007 0.18668 -0.26441 0.19847 C -0.26736 0.20634 -0.27031 0.21767 -0.27518 0.22415 C -0.27709 0.23757 -0.28212 0.24011 -0.2849 0.25145 C -0.28663 0.25862 -0.28768 0.26579 -0.28924 0.27273 C -0.29045 0.29031 -0.29323 0.3072 -0.29462 0.32454 C -0.29618 0.34351 -0.29653 0.36364 -0.30104 0.38168 C -0.304 0.40713 -0.31476 0.42887 -0.3257 0.44923 C -0.33038 0.45802 -0.32882 0.4594 -0.3375 0.46334 C -0.33976 0.46519 -0.3441 0.46912 -0.3441 0.46935 " pathEditMode="relative" rAng="0" ptsTypes="fffffffffffffffffffffff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2" y="21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98 -0.01134 C -0.04792 -0.01481 -0.05938 -0.01273 -0.07031 -0.00995 C -0.08108 -0.00255 -0.09288 0.00138 -0.10469 0.00439 C -0.10868 0.00555 -0.11285 0.00971 -0.11667 0.01156 C -0.12049 0.01688 -0.13663 0.0266 -0.14132 0.0303 C -0.14306 0.03169 -0.14393 0.03446 -0.14566 0.03608 C -0.15122 0.04117 -0.15816 0.04395 -0.16389 0.04881 C -0.17656 0.05945 -0.18802 0.07286 -0.20052 0.08327 C -0.20209 0.08744 -0.20365 0.09252 -0.20591 0.09623 C -0.20747 0.09877 -0.21007 0.10039 -0.21129 0.1034 C -0.2158 0.11404 -0.22066 0.12653 -0.22743 0.13486 C -0.22865 0.13995 -0.23004 0.14272 -0.23281 0.14642 C -0.23438 0.15174 -0.23663 0.15683 -0.23802 0.16215 C -0.24011 0.17048 -0.23976 0.17881 -0.24341 0.18644 C -0.24688 0.2031 -0.27327 0.21906 -0.28542 0.2223 C -0.29045 0.22553 -0.29375 0.22669 -0.29948 0.22808 C -0.31077 0.23409 -0.32188 0.23826 -0.33386 0.24219 C -0.33906 0.24381 -0.35 0.24381 -0.35 0.24404 " pathEditMode="relative" rAng="0" ptsTypes="fffffffffffffffff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60" y="125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7" grpId="0" animBg="1"/>
      <p:bldP spid="5" grpId="0" animBg="1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1FB22DEB-329E-43EC-8027-5AA517BA9CAF}"/>
              </a:ext>
            </a:extLst>
          </p:cNvPr>
          <p:cNvSpPr/>
          <p:nvPr/>
        </p:nvSpPr>
        <p:spPr>
          <a:xfrm>
            <a:off x="285750" y="285750"/>
            <a:ext cx="2643188" cy="1357313"/>
          </a:xfrm>
          <a:prstGeom prst="cube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</a:t>
            </a: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D752EF9A-AAC4-45DA-A4AC-A11BFEEA0B32}"/>
              </a:ext>
            </a:extLst>
          </p:cNvPr>
          <p:cNvSpPr/>
          <p:nvPr/>
        </p:nvSpPr>
        <p:spPr>
          <a:xfrm>
            <a:off x="285750" y="3571875"/>
            <a:ext cx="2786063" cy="1428750"/>
          </a:xfrm>
          <a:prstGeom prst="cube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пес</a:t>
            </a: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11AE6CA4-6BC7-415F-A711-4D53C1950F40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тук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87A6F08B-4558-43B6-B539-031837912295}"/>
              </a:ext>
            </a:extLst>
          </p:cNvPr>
          <p:cNvSpPr/>
          <p:nvPr/>
        </p:nvSpPr>
        <p:spPr>
          <a:xfrm>
            <a:off x="5857875" y="357188"/>
            <a:ext cx="3000375" cy="1428750"/>
          </a:xfrm>
          <a:prstGeom prst="cube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нәк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624037E7-B560-4ACE-96E9-1F49D3EAA9CA}"/>
              </a:ext>
            </a:extLst>
          </p:cNvPr>
          <p:cNvSpPr/>
          <p:nvPr/>
        </p:nvSpPr>
        <p:spPr>
          <a:xfrm>
            <a:off x="214313" y="1857375"/>
            <a:ext cx="2928937" cy="1500188"/>
          </a:xfrm>
          <a:prstGeom prst="cube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чып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C54A7A69-53A1-4147-A713-A5CADD78D031}"/>
              </a:ext>
            </a:extLst>
          </p:cNvPr>
          <p:cNvSpPr/>
          <p:nvPr/>
        </p:nvSpPr>
        <p:spPr>
          <a:xfrm>
            <a:off x="5786438" y="2071688"/>
            <a:ext cx="3143250" cy="1357312"/>
          </a:xfrm>
          <a:prstGeom prst="cube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70CB28EB-60A7-4C1E-8885-BED24B63C8C5}"/>
              </a:ext>
            </a:extLst>
          </p:cNvPr>
          <p:cNvSpPr/>
          <p:nvPr/>
        </p:nvSpPr>
        <p:spPr>
          <a:xfrm>
            <a:off x="6215063" y="5143500"/>
            <a:ext cx="2928937" cy="1500188"/>
          </a:xfrm>
          <a:prstGeom prst="cube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чык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87764B44-E4B4-4773-830C-CFA06E47000D}"/>
              </a:ext>
            </a:extLst>
          </p:cNvPr>
          <p:cNvSpPr/>
          <p:nvPr/>
        </p:nvSpPr>
        <p:spPr>
          <a:xfrm>
            <a:off x="6072188" y="3500438"/>
            <a:ext cx="2786062" cy="1428750"/>
          </a:xfrm>
          <a:prstGeom prst="cube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ран</a:t>
            </a:r>
          </a:p>
        </p:txBody>
      </p:sp>
      <p:sp>
        <p:nvSpPr>
          <p:cNvPr id="12" name="Управляющая кнопка: домой 11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78906C45-21EA-428B-B974-DE9151D017E7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84 0.01503 C 0.01805 0.00601 -0.01042 0.00925 -0.03351 0.00809 C -0.06059 0.00231 -0.0882 -0.0007 -0.11511 -0.00949 C -0.12639 -0.01296 -0.13716 -0.01943 -0.14844 -0.0236 C -0.1566 -0.0266 -0.16528 -0.02822 -0.17327 -0.03216 C -0.18438 -0.03748 -0.1967 -0.0465 -0.2066 -0.05506 C -0.21945 -0.06593 -0.23021 -0.08235 -0.24097 -0.09669 C -0.25 -0.10872 -0.25278 -0.12862 -0.26354 -0.1381 C -0.27118 -0.16355 -0.26354 -0.14365 -0.27327 -0.15961 C -0.27674 -0.16516 -0.27865 -0.1728 -0.28177 -0.17835 C -0.28802 -0.18945 -0.29462 -0.20033 -0.30122 -0.2112 C -0.30365 -0.22114 -0.31163 -0.22623 -0.31632 -0.2341 C -0.32031 -0.24058 -0.32535 -0.24775 -0.33125 -0.25122 C -0.33351 -0.2526 -0.33542 -0.25469 -0.33785 -0.25561 C -0.34028 -0.25654 -0.34288 -0.25607 -0.34531 -0.257 C -0.34566 -0.25723 -0.34531 -0.25792 -0.34531 -0.25839 " pathEditMode="relative" rAng="0" ptsTypes="fffffffffffffff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-13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23 0.02799 C -0.06979 0.01943 -0.03681 0.02915 -0.10018 0.0236 C -0.11059 0.02267 -0.12101 0.01897 -0.13143 0.01805 C -0.14097 0.01458 -0.15365 0.01226 -0.16372 0.01088 C -0.17049 0.00879 -0.17622 0.0044 -0.18299 0.00232 C -0.18906 -0.0037 -0.19566 -0.00509 -0.20243 -0.00925 C -0.21875 -0.01943 -0.2099 -0.01642 -0.22066 -0.0192 C -0.23125 -0.02544 -0.24341 -0.03146 -0.25295 -0.04071 C -0.25712 -0.04487 -0.25851 -0.04788 -0.26372 -0.05089 C -0.26806 -0.05667 -0.27275 -0.06292 -0.27761 -0.06801 C -0.28542 -0.07633 -0.28038 -0.06847 -0.28733 -0.07656 C -0.30434 -0.09646 -0.28368 -0.07309 -0.29601 -0.08952 C -0.30278 -0.09854 -0.29809 -0.0879 -0.30452 -0.10085 C -0.30764 -0.10733 -0.31129 -0.11427 -0.31424 -0.12098 C -0.31632 -0.1256 -0.31962 -0.13532 -0.31962 -0.13509 C -0.32257 -0.15568 -0.32709 -0.17488 -0.32934 -0.19546 C -0.33073 -0.22461 -0.32691 -0.26417 -0.33681 -0.29146 C -0.33906 -0.32223 -0.33559 -0.31159 -0.34115 -0.32593 C -0.3415 -0.33356 -0.34167 -0.3412 -0.34219 -0.34883 C -0.34236 -0.35114 -0.34306 -0.35369 -0.34323 -0.356 C -0.3441 -0.36548 -0.34462 -0.3752 -0.34531 -0.38468 C -0.34757 -0.41221 -0.35313 -0.46403 -0.37552 -0.47767 " pathEditMode="relative" rAng="0" ptsTypes="ffffffffff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5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6 0.03516 C -0.04045 0.03794 -0.05625 0.04187 -0.07205 0.04372 C -0.08316 0.04788 -0.09497 0.04881 -0.10643 0.05089 C -0.11354 0.05552 -0.12084 0.05876 -0.12795 0.06361 C -0.12917 0.06431 -0.12986 0.06616 -0.13108 0.06662 C -0.13629 0.06847 -0.14184 0.0694 -0.14722 0.07079 C -0.14775 0.07102 -0.15816 0.07587 -0.15903 0.07657 C -0.16181 0.07865 -0.16372 0.08258 -0.16667 0.08374 C -0.17379 0.08675 -0.17413 0.08628 -0.18056 0.09091 C -0.19115 0.09878 -0.17604 0.0886 -0.18698 0.09808 C -0.19184 0.10248 -0.19288 0.10109 -0.1967 0.10525 C -0.20122 0.11034 -0.20504 0.11728 -0.21077 0.11959 C -0.21459 0.12769 -0.21945 0.13371 -0.2257 0.13833 C -0.22726 0.1455 -0.22986 0.1499 -0.23542 0.15244 C -0.2408 0.15961 -0.24618 0.16702 -0.25261 0.17257 C -0.25434 0.18436 -0.26007 0.18668 -0.26441 0.19847 C -0.26736 0.20634 -0.27031 0.21767 -0.27518 0.22415 C -0.27709 0.23757 -0.28212 0.24011 -0.2849 0.25145 C -0.28663 0.25862 -0.28768 0.26579 -0.28924 0.27273 C -0.29045 0.29031 -0.29323 0.3072 -0.29462 0.32454 C -0.29618 0.34351 -0.29653 0.36364 -0.30104 0.38168 C -0.304 0.40713 -0.31476 0.42887 -0.3257 0.44923 C -0.33038 0.45802 -0.32882 0.4594 -0.3375 0.46334 C -0.33976 0.46519 -0.3441 0.46912 -0.3441 0.46935 " pathEditMode="relative" rAng="0" ptsTypes="fffffffffffffffffffffff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2" y="21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98 -0.01134 C -0.04792 -0.01481 -0.05938 -0.01273 -0.07031 -0.00995 C -0.08108 -0.00255 -0.09288 0.00138 -0.10469 0.00439 C -0.10868 0.00555 -0.11285 0.00971 -0.11667 0.01156 C -0.12049 0.01688 -0.13663 0.0266 -0.14132 0.0303 C -0.14306 0.03169 -0.14393 0.03446 -0.14566 0.03608 C -0.15122 0.04117 -0.15816 0.04395 -0.16389 0.04881 C -0.17656 0.05945 -0.18802 0.07286 -0.20052 0.08327 C -0.20209 0.08744 -0.20365 0.09252 -0.20591 0.09623 C -0.20747 0.09877 -0.21007 0.10039 -0.21129 0.1034 C -0.2158 0.11404 -0.22066 0.12653 -0.22743 0.13486 C -0.22865 0.13995 -0.23004 0.14272 -0.23281 0.14642 C -0.23438 0.15174 -0.23663 0.15683 -0.23802 0.16215 C -0.24011 0.17048 -0.23976 0.17881 -0.24341 0.18644 C -0.24688 0.2031 -0.27327 0.21906 -0.28542 0.2223 C -0.29045 0.22553 -0.29375 0.22669 -0.29948 0.22808 C -0.31077 0.23409 -0.32188 0.23826 -0.33386 0.24219 C -0.33906 0.24381 -0.35 0.24381 -0.35 0.24404 " pathEditMode="relative" rAng="0" ptsTypes="fffffffffffffffff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60" y="125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7" grpId="0" animBg="1"/>
      <p:bldP spid="5" grpId="0" animBg="1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E275764A-744F-4199-8695-074B00A92669}"/>
              </a:ext>
            </a:extLst>
          </p:cNvPr>
          <p:cNvSpPr/>
          <p:nvPr/>
        </p:nvSpPr>
        <p:spPr>
          <a:xfrm>
            <a:off x="285750" y="285750"/>
            <a:ext cx="2643188" cy="1357313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C9C1E5CA-9F7C-4462-97F8-AD1BA1620C37}"/>
              </a:ext>
            </a:extLst>
          </p:cNvPr>
          <p:cNvSpPr/>
          <p:nvPr/>
        </p:nvSpPr>
        <p:spPr>
          <a:xfrm>
            <a:off x="285750" y="3571875"/>
            <a:ext cx="2786063" cy="1428750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</a:t>
            </a: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1148A339-4844-411E-A0C8-3400EF72B4B8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тыч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34B93857-DD4E-4397-A2AF-20E47FEAC119}"/>
              </a:ext>
            </a:extLst>
          </p:cNvPr>
          <p:cNvSpPr/>
          <p:nvPr/>
        </p:nvSpPr>
        <p:spPr>
          <a:xfrm>
            <a:off x="5857875" y="357188"/>
            <a:ext cx="3000375" cy="1428750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EEDC3F24-1772-44E4-9A0E-AABC452BDC87}"/>
              </a:ext>
            </a:extLst>
          </p:cNvPr>
          <p:cNvSpPr/>
          <p:nvPr/>
        </p:nvSpPr>
        <p:spPr>
          <a:xfrm>
            <a:off x="214313" y="1857375"/>
            <a:ext cx="2857500" cy="1500188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D6C889D0-7A62-4BE6-9048-11B84F08B80C}"/>
              </a:ext>
            </a:extLst>
          </p:cNvPr>
          <p:cNvSpPr/>
          <p:nvPr/>
        </p:nvSpPr>
        <p:spPr>
          <a:xfrm>
            <a:off x="5786438" y="2071688"/>
            <a:ext cx="3143250" cy="1357312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ен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9692F52B-54CF-43AD-B475-C1AD3BA7B139}"/>
              </a:ext>
            </a:extLst>
          </p:cNvPr>
          <p:cNvSpPr/>
          <p:nvPr/>
        </p:nvSpPr>
        <p:spPr>
          <a:xfrm>
            <a:off x="6072188" y="5143500"/>
            <a:ext cx="3000375" cy="1500188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лан</a:t>
            </a: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C7D88385-6407-41F7-83A3-9700F40AF6E1}"/>
              </a:ext>
            </a:extLst>
          </p:cNvPr>
          <p:cNvSpPr/>
          <p:nvPr/>
        </p:nvSpPr>
        <p:spPr>
          <a:xfrm>
            <a:off x="6072188" y="3500438"/>
            <a:ext cx="2786062" cy="1428750"/>
          </a:xfrm>
          <a:prstGeom prst="cub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3BF3AD1C-82DF-48B1-BECA-C662CF8A4310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84 0.01503 C 0.01805 0.00601 -0.01042 0.00925 -0.03351 0.00809 C -0.06059 0.00231 -0.0882 -0.0007 -0.11511 -0.00949 C -0.12639 -0.01296 -0.13716 -0.01943 -0.14844 -0.0236 C -0.1566 -0.0266 -0.16528 -0.02822 -0.17327 -0.03216 C -0.18438 -0.03748 -0.1967 -0.0465 -0.2066 -0.05506 C -0.21945 -0.06593 -0.23021 -0.08235 -0.24097 -0.09669 C -0.25 -0.10872 -0.25278 -0.12862 -0.26354 -0.1381 C -0.27118 -0.16355 -0.26354 -0.14365 -0.27327 -0.15961 C -0.27674 -0.16516 -0.27865 -0.1728 -0.28177 -0.17835 C -0.28802 -0.18945 -0.29462 -0.20033 -0.30122 -0.2112 C -0.30365 -0.22114 -0.31163 -0.22623 -0.31632 -0.2341 C -0.32031 -0.24058 -0.32535 -0.24775 -0.33125 -0.25122 C -0.33351 -0.2526 -0.33542 -0.25469 -0.33785 -0.25561 C -0.34028 -0.25654 -0.34288 -0.25607 -0.34531 -0.257 C -0.34566 -0.25723 -0.34531 -0.25792 -0.34531 -0.25839 " pathEditMode="relative" rAng="0" ptsTypes="fffffffffffffff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-13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23 0.02799 C -0.06979 0.01943 -0.03681 0.02915 -0.10018 0.0236 C -0.11059 0.02267 -0.12101 0.01897 -0.13143 0.01805 C -0.14097 0.01458 -0.15365 0.01226 -0.16372 0.01088 C -0.17049 0.00879 -0.17622 0.0044 -0.18299 0.00232 C -0.18906 -0.0037 -0.19566 -0.00509 -0.20243 -0.00925 C -0.21875 -0.01943 -0.2099 -0.01642 -0.22066 -0.0192 C -0.23125 -0.02544 -0.24341 -0.03146 -0.25295 -0.04071 C -0.25712 -0.04487 -0.25851 -0.04788 -0.26372 -0.05089 C -0.26806 -0.05667 -0.27275 -0.06292 -0.27761 -0.06801 C -0.28542 -0.07633 -0.28038 -0.06847 -0.28733 -0.07656 C -0.30434 -0.09646 -0.28368 -0.07309 -0.29601 -0.08952 C -0.30278 -0.09854 -0.29809 -0.0879 -0.30452 -0.10085 C -0.30764 -0.10733 -0.31129 -0.11427 -0.31424 -0.12098 C -0.31632 -0.1256 -0.31962 -0.13532 -0.31962 -0.13509 C -0.32257 -0.15568 -0.32709 -0.17488 -0.32934 -0.19546 C -0.33073 -0.22461 -0.32691 -0.26417 -0.33681 -0.29146 C -0.33906 -0.32223 -0.33559 -0.31159 -0.34115 -0.32593 C -0.3415 -0.33356 -0.34167 -0.3412 -0.34219 -0.34883 C -0.34236 -0.35114 -0.34306 -0.35369 -0.34323 -0.356 C -0.3441 -0.36548 -0.34462 -0.3752 -0.34531 -0.38468 C -0.34757 -0.41221 -0.35313 -0.46403 -0.37552 -0.47767 " pathEditMode="relative" rAng="0" ptsTypes="ffffffffff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5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6 0.03516 C -0.04045 0.03794 -0.05625 0.04187 -0.07205 0.04372 C -0.08316 0.04788 -0.09497 0.04881 -0.10643 0.05089 C -0.11354 0.05552 -0.12084 0.05876 -0.12795 0.06361 C -0.12917 0.06431 -0.12986 0.06616 -0.13108 0.06662 C -0.13629 0.06847 -0.14184 0.0694 -0.14722 0.07079 C -0.14775 0.07102 -0.15816 0.07587 -0.15903 0.07657 C -0.16181 0.07865 -0.16372 0.08258 -0.16667 0.08374 C -0.17379 0.08675 -0.17413 0.08628 -0.18056 0.09091 C -0.19115 0.09878 -0.17604 0.0886 -0.18698 0.09808 C -0.19184 0.10248 -0.19288 0.10109 -0.1967 0.10525 C -0.20122 0.11034 -0.20504 0.11728 -0.21077 0.11959 C -0.21459 0.12769 -0.21945 0.13371 -0.2257 0.13833 C -0.22726 0.1455 -0.22986 0.1499 -0.23542 0.15244 C -0.2408 0.15961 -0.24618 0.16702 -0.25261 0.17257 C -0.25434 0.18436 -0.26007 0.18668 -0.26441 0.19847 C -0.26736 0.20634 -0.27031 0.21767 -0.27518 0.22415 C -0.27709 0.23757 -0.28212 0.24011 -0.2849 0.25145 C -0.28663 0.25862 -0.28768 0.26579 -0.28924 0.27273 C -0.29045 0.29031 -0.29323 0.3072 -0.29462 0.32454 C -0.29618 0.34351 -0.29653 0.36364 -0.30104 0.38168 C -0.304 0.40713 -0.31476 0.42887 -0.3257 0.44923 C -0.33038 0.45802 -0.32882 0.4594 -0.3375 0.46334 C -0.33976 0.46519 -0.3441 0.46912 -0.3441 0.46935 " pathEditMode="relative" rAng="0" ptsTypes="fffffffffffffffffffffff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2" y="21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98 -0.01134 C -0.04792 -0.01481 -0.05938 -0.01273 -0.07031 -0.00995 C -0.08108 -0.00255 -0.09288 0.00138 -0.10469 0.00439 C -0.10868 0.00555 -0.11285 0.00971 -0.11667 0.01156 C -0.12049 0.01688 -0.13663 0.0266 -0.14132 0.0303 C -0.14306 0.03169 -0.14393 0.03446 -0.14566 0.03608 C -0.15122 0.04117 -0.15816 0.04395 -0.16389 0.04881 C -0.17656 0.05945 -0.18802 0.07286 -0.20052 0.08327 C -0.20209 0.08744 -0.20365 0.09252 -0.20591 0.09623 C -0.20747 0.09877 -0.21007 0.10039 -0.21129 0.1034 C -0.2158 0.11404 -0.22066 0.12653 -0.22743 0.13486 C -0.22865 0.13995 -0.23004 0.14272 -0.23281 0.14642 C -0.23438 0.15174 -0.23663 0.15683 -0.23802 0.16215 C -0.24011 0.17048 -0.23976 0.17881 -0.24341 0.18644 C -0.24688 0.2031 -0.27327 0.21906 -0.28542 0.2223 C -0.29045 0.22553 -0.29375 0.22669 -0.29948 0.22808 C -0.31077 0.23409 -0.32188 0.23826 -0.33386 0.24219 C -0.33906 0.24381 -0.35 0.24381 -0.35 0.24404 " pathEditMode="relative" rAng="0" ptsTypes="fffffffffffffffff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60" y="125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7" grpId="0" animBg="1"/>
      <p:bldP spid="5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76E6B33D-8B67-440B-85DE-EB05F3792424}"/>
              </a:ext>
            </a:extLst>
          </p:cNvPr>
          <p:cNvSpPr/>
          <p:nvPr/>
        </p:nvSpPr>
        <p:spPr>
          <a:xfrm>
            <a:off x="285750" y="285750"/>
            <a:ext cx="2643188" cy="1357313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340BE531-C97B-489D-8A38-EB585D2712BA}"/>
              </a:ext>
            </a:extLst>
          </p:cNvPr>
          <p:cNvSpPr/>
          <p:nvPr/>
        </p:nvSpPr>
        <p:spPr>
          <a:xfrm>
            <a:off x="285750" y="3571875"/>
            <a:ext cx="2786063" cy="142875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җи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8B898971-5DBF-4966-896F-2080ED6B36E3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йө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497E75DB-FE06-45F2-BDBC-CF205C50392D}"/>
              </a:ext>
            </a:extLst>
          </p:cNvPr>
          <p:cNvSpPr/>
          <p:nvPr/>
        </p:nvSpPr>
        <p:spPr>
          <a:xfrm>
            <a:off x="5857875" y="357188"/>
            <a:ext cx="3000375" cy="142875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ләк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DD469719-1651-4DF0-AC6D-FD1B93DC8B1E}"/>
              </a:ext>
            </a:extLst>
          </p:cNvPr>
          <p:cNvSpPr/>
          <p:nvPr/>
        </p:nvSpPr>
        <p:spPr>
          <a:xfrm>
            <a:off x="214313" y="1857375"/>
            <a:ext cx="2857500" cy="1500188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BFA6D79F-F50F-4D43-B713-8193BB7555BB}"/>
              </a:ext>
            </a:extLst>
          </p:cNvPr>
          <p:cNvSpPr/>
          <p:nvPr/>
        </p:nvSpPr>
        <p:spPr>
          <a:xfrm>
            <a:off x="5786438" y="2071688"/>
            <a:ext cx="3143250" cy="1357312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я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1EAE54AF-571C-4283-9EC0-8D2E2F33494B}"/>
              </a:ext>
            </a:extLst>
          </p:cNvPr>
          <p:cNvSpPr/>
          <p:nvPr/>
        </p:nvSpPr>
        <p:spPr>
          <a:xfrm>
            <a:off x="6072188" y="5143500"/>
            <a:ext cx="3000375" cy="1500188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ләш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9EC731F0-9827-4F88-B6A0-117A5919150D}"/>
              </a:ext>
            </a:extLst>
          </p:cNvPr>
          <p:cNvSpPr/>
          <p:nvPr/>
        </p:nvSpPr>
        <p:spPr>
          <a:xfrm>
            <a:off x="6072188" y="3500438"/>
            <a:ext cx="2786062" cy="1428750"/>
          </a:xfrm>
          <a:prstGeom prst="cub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Управляющая кнопка: домой 11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DDB3999D-48D7-4FE8-B0CC-E08FA2DA72AE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84 0.01503 C 0.01805 0.00601 -0.01042 0.00925 -0.03351 0.00809 C -0.06059 0.00231 -0.0882 -0.0007 -0.11511 -0.00949 C -0.12639 -0.01296 -0.13716 -0.01943 -0.14844 -0.0236 C -0.1566 -0.0266 -0.16528 -0.02822 -0.17327 -0.03216 C -0.18438 -0.03748 -0.1967 -0.0465 -0.2066 -0.05506 C -0.21945 -0.06593 -0.23021 -0.08235 -0.24097 -0.09669 C -0.25 -0.10872 -0.25278 -0.12862 -0.26354 -0.1381 C -0.27118 -0.16355 -0.26354 -0.14365 -0.27327 -0.15961 C -0.27674 -0.16516 -0.27865 -0.1728 -0.28177 -0.17835 C -0.28802 -0.18945 -0.29462 -0.20033 -0.30122 -0.2112 C -0.30365 -0.22114 -0.31163 -0.22623 -0.31632 -0.2341 C -0.32031 -0.24058 -0.32535 -0.24775 -0.33125 -0.25122 C -0.33351 -0.2526 -0.33542 -0.25469 -0.33785 -0.25561 C -0.34028 -0.25654 -0.34288 -0.25607 -0.34531 -0.257 C -0.34566 -0.25723 -0.34531 -0.25792 -0.34531 -0.25839 " pathEditMode="relative" rAng="0" ptsTypes="fffffffffffffff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-13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23 0.02799 C -0.06979 0.01943 -0.03681 0.02915 -0.10018 0.0236 C -0.11059 0.02267 -0.12101 0.01897 -0.13143 0.01805 C -0.14097 0.01458 -0.15365 0.01226 -0.16372 0.01088 C -0.17049 0.00879 -0.17622 0.0044 -0.18299 0.00232 C -0.18906 -0.0037 -0.19566 -0.00509 -0.20243 -0.00925 C -0.21875 -0.01943 -0.2099 -0.01642 -0.22066 -0.0192 C -0.23125 -0.02544 -0.24341 -0.03146 -0.25295 -0.04071 C -0.25712 -0.04487 -0.25851 -0.04788 -0.26372 -0.05089 C -0.26806 -0.05667 -0.27275 -0.06292 -0.27761 -0.06801 C -0.28542 -0.07633 -0.28038 -0.06847 -0.28733 -0.07656 C -0.30434 -0.09646 -0.28368 -0.07309 -0.29601 -0.08952 C -0.30278 -0.09854 -0.29809 -0.0879 -0.30452 -0.10085 C -0.30764 -0.10733 -0.31129 -0.11427 -0.31424 -0.12098 C -0.31632 -0.1256 -0.31962 -0.13532 -0.31962 -0.13509 C -0.32257 -0.15568 -0.32709 -0.17488 -0.32934 -0.19546 C -0.33073 -0.22461 -0.32691 -0.26417 -0.33681 -0.29146 C -0.33906 -0.32223 -0.33559 -0.31159 -0.34115 -0.32593 C -0.3415 -0.33356 -0.34167 -0.3412 -0.34219 -0.34883 C -0.34236 -0.35114 -0.34306 -0.35369 -0.34323 -0.356 C -0.3441 -0.36548 -0.34462 -0.3752 -0.34531 -0.38468 C -0.34757 -0.41221 -0.35313 -0.46403 -0.37552 -0.47767 " pathEditMode="relative" rAng="0" ptsTypes="fffffffffffffffffffff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5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66 0.03516 C -0.04045 0.03794 -0.05625 0.04187 -0.07205 0.04372 C -0.08316 0.04788 -0.09497 0.04881 -0.10643 0.05089 C -0.11354 0.05552 -0.12084 0.05876 -0.12795 0.06361 C -0.12917 0.06431 -0.12986 0.06616 -0.13108 0.06662 C -0.13629 0.06847 -0.14184 0.0694 -0.14722 0.07079 C -0.14775 0.07102 -0.15816 0.07587 -0.15903 0.07657 C -0.16181 0.07865 -0.16372 0.08258 -0.16667 0.08374 C -0.17379 0.08675 -0.17413 0.08628 -0.18056 0.09091 C -0.19115 0.09878 -0.17604 0.0886 -0.18698 0.09808 C -0.19184 0.10248 -0.19288 0.10109 -0.1967 0.10525 C -0.20122 0.11034 -0.20504 0.11728 -0.21077 0.11959 C -0.21459 0.12769 -0.21945 0.13371 -0.2257 0.13833 C -0.22726 0.1455 -0.22986 0.1499 -0.23542 0.15244 C -0.2408 0.15961 -0.24618 0.16702 -0.25261 0.17257 C -0.25434 0.18436 -0.26007 0.18668 -0.26441 0.19847 C -0.26736 0.20634 -0.27031 0.21767 -0.27518 0.22415 C -0.27709 0.23757 -0.28212 0.24011 -0.2849 0.25145 C -0.28663 0.25862 -0.28768 0.26579 -0.28924 0.27273 C -0.29045 0.29031 -0.29323 0.3072 -0.29462 0.32454 C -0.29618 0.34351 -0.29653 0.36364 -0.30104 0.38168 C -0.304 0.40713 -0.31476 0.42887 -0.3257 0.44923 C -0.33038 0.45802 -0.32882 0.4594 -0.3375 0.46334 C -0.33976 0.46519 -0.3441 0.46912 -0.3441 0.46935 " pathEditMode="relative" rAng="0" ptsTypes="fffffffffffffffffffffff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2" y="21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98 -0.01134 C -0.04792 -0.01481 -0.05938 -0.01273 -0.07031 -0.00995 C -0.08108 -0.00255 -0.09288 0.00138 -0.10469 0.00439 C -0.10868 0.00555 -0.11285 0.00971 -0.11667 0.01156 C -0.12049 0.01688 -0.13663 0.0266 -0.14132 0.0303 C -0.14306 0.03169 -0.14393 0.03446 -0.14566 0.03608 C -0.15122 0.04117 -0.15816 0.04395 -0.16389 0.04881 C -0.17656 0.05945 -0.18802 0.07286 -0.20052 0.08327 C -0.20209 0.08744 -0.20365 0.09252 -0.20591 0.09623 C -0.20747 0.09877 -0.21007 0.10039 -0.21129 0.1034 C -0.2158 0.11404 -0.22066 0.12653 -0.22743 0.13486 C -0.22865 0.13995 -0.23004 0.14272 -0.23281 0.14642 C -0.23438 0.15174 -0.23663 0.15683 -0.23802 0.16215 C -0.24011 0.17048 -0.23976 0.17881 -0.24341 0.18644 C -0.24688 0.2031 -0.27327 0.21906 -0.28542 0.2223 C -0.29045 0.22553 -0.29375 0.22669 -0.29948 0.22808 C -0.31077 0.23409 -0.32188 0.23826 -0.33386 0.24219 C -0.33906 0.24381 -0.35 0.24381 -0.35 0.24404 " pathEditMode="relative" rAng="0" ptsTypes="fffffffffffffffff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60" y="125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7" grpId="0" animBg="1"/>
      <p:bldP spid="5" grpId="0" animBg="1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9D79444A-C225-4F8B-BC48-82F706A212D2}"/>
              </a:ext>
            </a:extLst>
          </p:cNvPr>
          <p:cNvSpPr/>
          <p:nvPr/>
        </p:nvSpPr>
        <p:spPr>
          <a:xfrm>
            <a:off x="285750" y="285750"/>
            <a:ext cx="2071688" cy="1357313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09F4C3B9-4EAB-4EC8-905B-D3D71AE4C157}"/>
              </a:ext>
            </a:extLst>
          </p:cNvPr>
          <p:cNvSpPr/>
          <p:nvPr/>
        </p:nvSpPr>
        <p:spPr>
          <a:xfrm>
            <a:off x="6072188" y="3500438"/>
            <a:ext cx="2571750" cy="1357312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ян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B105714C-26FA-4D0B-8DA8-2B323C9A16A2}"/>
              </a:ext>
            </a:extLst>
          </p:cNvPr>
          <p:cNvSpPr/>
          <p:nvPr/>
        </p:nvSpPr>
        <p:spPr>
          <a:xfrm>
            <a:off x="285750" y="3571875"/>
            <a:ext cx="2786063" cy="1428750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943740E3-9DE9-4CBF-A868-F7358F60DC86}"/>
              </a:ext>
            </a:extLst>
          </p:cNvPr>
          <p:cNvSpPr/>
          <p:nvPr/>
        </p:nvSpPr>
        <p:spPr>
          <a:xfrm>
            <a:off x="6143625" y="5286375"/>
            <a:ext cx="2214563" cy="1357313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ю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89277B3A-35B4-4094-ACBD-369CA9049118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04DAE600-595D-4169-B878-6B72ECC3250B}"/>
              </a:ext>
            </a:extLst>
          </p:cNvPr>
          <p:cNvSpPr/>
          <p:nvPr/>
        </p:nvSpPr>
        <p:spPr>
          <a:xfrm>
            <a:off x="5857875" y="357188"/>
            <a:ext cx="3000375" cy="1428750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0E235769-0B5C-4A27-B384-99AF36E6DD85}"/>
              </a:ext>
            </a:extLst>
          </p:cNvPr>
          <p:cNvSpPr/>
          <p:nvPr/>
        </p:nvSpPr>
        <p:spPr>
          <a:xfrm>
            <a:off x="214313" y="1857375"/>
            <a:ext cx="2143125" cy="1500188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бү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7E12B35F-4995-4BF9-8C87-3E8E5E35F06C}"/>
              </a:ext>
            </a:extLst>
          </p:cNvPr>
          <p:cNvSpPr/>
          <p:nvPr/>
        </p:nvSpPr>
        <p:spPr>
          <a:xfrm>
            <a:off x="5786438" y="1928813"/>
            <a:ext cx="3143250" cy="1500187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</a:t>
            </a:r>
          </a:p>
        </p:txBody>
      </p:sp>
      <p:sp>
        <p:nvSpPr>
          <p:cNvPr id="12" name="Управляющая кнопка: домой 11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856BFFFC-F9EA-4943-B104-C7620F077228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32 0.01388 C -0.19566 0.00971 -0.19913 0.01041 -0.204 0.00809 C -0.21893 0.00115 -0.22917 -0.0037 -0.24497 -0.00856 C -0.25347 -0.01111 -0.26042 -0.01805 -0.26927 -0.0199 C -0.27101 -0.02129 -0.27257 -0.0229 -0.27448 -0.02406 C -0.27587 -0.02475 -0.27743 -0.02452 -0.27865 -0.02545 C -0.28837 -0.03262 -0.27379 -0.02776 -0.2882 -0.031 C -0.29549 -0.03516 -0.30139 -0.04257 -0.3092 -0.04511 C -0.31511 -0.05274 -0.32031 -0.05876 -0.32709 -0.06477 C -0.33455 -0.0812 -0.33004 -0.07611 -0.33872 -0.08305 C -0.35243 -0.10757 -0.36823 -0.12954 -0.38299 -0.15314 C -0.38993 -0.16424 -0.39427 -0.17789 -0.40191 -0.18807 C -0.40781 -0.20865 -0.39827 -0.17858 -0.41025 -0.20357 C -0.41111 -0.20565 -0.41059 -0.20819 -0.41129 -0.21051 C -0.41233 -0.21421 -0.41459 -0.21652 -0.41667 -0.21906 C -0.41788 -0.22762 -0.42049 -0.23294 -0.42396 -0.24011 C -0.4257 -0.24382 -0.42917 -0.25122 -0.42917 -0.25099 C -0.43021 -0.25885 -0.43229 -0.2644 -0.43559 -0.27088 C -0.43681 -0.27921 -0.43941 -0.28291 -0.44184 -0.29054 C -0.44462 -0.2991 -0.44653 -0.3072 -0.44931 -0.31576 C -0.45087 -0.32061 -0.45278 -0.32524 -0.45452 -0.32987 C -0.45556 -0.33264 -0.45764 -0.33819 -0.45764 -0.33796 C -0.45903 -0.34953 -0.46406 -0.35809 -0.46615 -0.36919 C -0.46493 -0.38053 -0.46337 -0.39047 -0.45868 -0.39996 C -0.45729 -0.40736 -0.45382 -0.40967 -0.45139 -0.41684 C -0.44636 -0.43165 -0.43976 -0.44946 -0.43976 -0.46588 " pathEditMode="relative" rAng="0" ptsTypes="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50" y="-23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382 2.35947E-7 C -0.16945 -0.02915 -0.24202 -0.00509 -0.31111 -0.00555 C -0.34966 -0.01989 -0.31598 -0.00833 -0.41545 -0.00833 " pathEditMode="relative" rAng="0" ptsTypes="ff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0" y="-14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8 -2.96553E-6 C -0.08506 -0.00439 -0.11563 -0.00925 -0.14619 -0.01133 C -0.14896 -0.01179 -0.15191 -0.01179 -0.15469 -0.01272 C -0.15591 -0.01318 -0.1566 -0.01503 -0.15782 -0.0155 C -0.16789 -0.01873 -0.179 -0.02012 -0.18941 -0.02244 C -0.19375 -0.02336 -0.19653 -0.02683 -0.20105 -0.02799 C -0.21459 -0.04048 -0.22796 -0.05459 -0.24306 -0.06315 C -0.24792 -0.06962 -0.25382 -0.07194 -0.25886 -0.07865 C -0.26546 -0.08767 -0.27014 -0.09808 -0.2757 -0.10802 C -0.27987 -0.11543 -0.28403 -0.12028 -0.28733 -0.12907 C -0.28855 -0.13208 -0.29185 -0.14157 -0.29358 -0.14457 C -0.2948 -0.14665 -0.29671 -0.14804 -0.29775 -0.15012 C -0.29896 -0.15267 -0.30382 -0.16609 -0.30521 -0.16979 C -0.30834 -0.17811 -0.32153 -0.19893 -0.3283 -0.20333 C -0.33125 -0.21119 -0.33698 -0.21466 -0.34202 -0.22021 C -0.34896 -0.22808 -0.35573 -0.23456 -0.36407 -0.23988 C -0.36528 -0.24057 -0.36615 -0.24242 -0.36737 -0.24265 C -0.37014 -0.24335 -0.37292 -0.24265 -0.3757 -0.24265 " pathEditMode="relative" rAng="0" ptsTypes="fffffffffffffffff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9" y="-12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42 0.01643 C -0.10886 0.02105 -0.13212 0.02892 -0.15573 0.04025 C -0.16528 0.04488 -0.17466 0.05297 -0.1842 0.05853 C -0.18559 0.06084 -0.18681 0.06338 -0.18837 0.06547 C -0.19115 0.0694 -0.19688 0.07657 -0.19688 0.0768 C -0.19931 0.0849 -0.2033 0.09114 -0.20643 0.09901 C -0.20955 0.11659 -0.21788 0.13162 -0.22101 0.14967 C -0.22292 0.16054 -0.22743 0.18182 -0.22743 0.18205 C -0.23004 0.20935 -0.23195 0.23965 -0.23785 0.26602 C -0.24045 0.29933 -0.24462 0.33218 -0.2474 0.36549 C -0.24705 0.41499 -0.24636 0.46473 -0.24636 0.51423 C -0.24636 0.51793 -0.2408 0.59519 -0.25469 0.61532 C -0.25556 0.62642 -0.25504 0.62943 -0.25903 0.63775 C -0.26025 0.64423 -0.26268 0.64747 -0.26528 0.65302 C -0.26979 0.66274 -0.27483 0.67546 -0.28316 0.67985 C -0.29445 0.69489 -0.30781 0.69512 -0.32327 0.69512 " pathEditMode="relative" rAng="0" ptsTypes="fffffffffffffff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3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уб 3">
            <a:extLst>
              <a:ext uri="{FF2B5EF4-FFF2-40B4-BE49-F238E27FC236}">
                <a16:creationId xmlns:a16="http://schemas.microsoft.com/office/drawing/2014/main" id="{4E05723B-D05F-459E-93EF-4DCF28B1CE9D}"/>
              </a:ext>
            </a:extLst>
          </p:cNvPr>
          <p:cNvSpPr/>
          <p:nvPr/>
        </p:nvSpPr>
        <p:spPr>
          <a:xfrm>
            <a:off x="285750" y="285750"/>
            <a:ext cx="2071688" cy="1357313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>
            <a:extLst>
              <a:ext uri="{FF2B5EF4-FFF2-40B4-BE49-F238E27FC236}">
                <a16:creationId xmlns:a16="http://schemas.microsoft.com/office/drawing/2014/main" id="{99E54644-724C-4915-923A-5A39466D3F36}"/>
              </a:ext>
            </a:extLst>
          </p:cNvPr>
          <p:cNvSpPr/>
          <p:nvPr/>
        </p:nvSpPr>
        <p:spPr>
          <a:xfrm>
            <a:off x="6072188" y="3500438"/>
            <a:ext cx="2571750" cy="1357312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лай</a:t>
            </a:r>
          </a:p>
        </p:txBody>
      </p:sp>
      <p:sp>
        <p:nvSpPr>
          <p:cNvPr id="6" name="Куб 5">
            <a:extLst>
              <a:ext uri="{FF2B5EF4-FFF2-40B4-BE49-F238E27FC236}">
                <a16:creationId xmlns:a16="http://schemas.microsoft.com/office/drawing/2014/main" id="{4CA455B6-1D91-401B-AB6B-78B166F25054}"/>
              </a:ext>
            </a:extLst>
          </p:cNvPr>
          <p:cNvSpPr/>
          <p:nvPr/>
        </p:nvSpPr>
        <p:spPr>
          <a:xfrm>
            <a:off x="285750" y="3571875"/>
            <a:ext cx="2786063" cy="1428750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>
            <a:extLst>
              <a:ext uri="{FF2B5EF4-FFF2-40B4-BE49-F238E27FC236}">
                <a16:creationId xmlns:a16="http://schemas.microsoft.com/office/drawing/2014/main" id="{598C5AFC-53E3-4C34-A8DD-89C532C4771B}"/>
              </a:ext>
            </a:extLst>
          </p:cNvPr>
          <p:cNvSpPr/>
          <p:nvPr/>
        </p:nvSpPr>
        <p:spPr>
          <a:xfrm>
            <a:off x="6143625" y="5286375"/>
            <a:ext cx="2214563" cy="1357313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</a:t>
            </a:r>
          </a:p>
        </p:txBody>
      </p:sp>
      <p:sp>
        <p:nvSpPr>
          <p:cNvPr id="8" name="Куб 7">
            <a:extLst>
              <a:ext uri="{FF2B5EF4-FFF2-40B4-BE49-F238E27FC236}">
                <a16:creationId xmlns:a16="http://schemas.microsoft.com/office/drawing/2014/main" id="{E7EFB50F-CD78-49F4-A645-15EF6CDC2DDC}"/>
              </a:ext>
            </a:extLst>
          </p:cNvPr>
          <p:cNvSpPr/>
          <p:nvPr/>
        </p:nvSpPr>
        <p:spPr>
          <a:xfrm>
            <a:off x="285750" y="5143500"/>
            <a:ext cx="2928938" cy="1428750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>
            <a:extLst>
              <a:ext uri="{FF2B5EF4-FFF2-40B4-BE49-F238E27FC236}">
                <a16:creationId xmlns:a16="http://schemas.microsoft.com/office/drawing/2014/main" id="{82CAB5C4-12E6-400C-85D4-BFE6F4EDE0E8}"/>
              </a:ext>
            </a:extLst>
          </p:cNvPr>
          <p:cNvSpPr/>
          <p:nvPr/>
        </p:nvSpPr>
        <p:spPr>
          <a:xfrm>
            <a:off x="5857875" y="357188"/>
            <a:ext cx="3000375" cy="1428750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бый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>
            <a:extLst>
              <a:ext uri="{FF2B5EF4-FFF2-40B4-BE49-F238E27FC236}">
                <a16:creationId xmlns:a16="http://schemas.microsoft.com/office/drawing/2014/main" id="{779C1671-19CA-4068-A83A-3B34F0354003}"/>
              </a:ext>
            </a:extLst>
          </p:cNvPr>
          <p:cNvSpPr/>
          <p:nvPr/>
        </p:nvSpPr>
        <p:spPr>
          <a:xfrm>
            <a:off x="214313" y="1857375"/>
            <a:ext cx="2143125" cy="1500188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t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</a:t>
            </a:r>
            <a:endParaRPr lang="ru-RU" sz="9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уб 10">
            <a:extLst>
              <a:ext uri="{FF2B5EF4-FFF2-40B4-BE49-F238E27FC236}">
                <a16:creationId xmlns:a16="http://schemas.microsoft.com/office/drawing/2014/main" id="{30FD040D-AA2B-4929-9A5C-5591168551C9}"/>
              </a:ext>
            </a:extLst>
          </p:cNvPr>
          <p:cNvSpPr/>
          <p:nvPr/>
        </p:nvSpPr>
        <p:spPr>
          <a:xfrm>
            <a:off x="5786438" y="1928813"/>
            <a:ext cx="3143250" cy="1500187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</a:t>
            </a:r>
          </a:p>
        </p:txBody>
      </p:sp>
      <p:sp>
        <p:nvSpPr>
          <p:cNvPr id="12" name="Управляющая кнопка: домой 11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5D1FBA49-752C-49ED-921A-7C1101DF7950}"/>
              </a:ext>
            </a:extLst>
          </p:cNvPr>
          <p:cNvSpPr/>
          <p:nvPr/>
        </p:nvSpPr>
        <p:spPr>
          <a:xfrm>
            <a:off x="8643938" y="6286500"/>
            <a:ext cx="357187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32 0.01388 C -0.19566 0.00971 -0.19913 0.01041 -0.204 0.00809 C -0.21893 0.00115 -0.22917 -0.0037 -0.24497 -0.00856 C -0.25347 -0.01111 -0.26042 -0.01805 -0.26927 -0.0199 C -0.27101 -0.02129 -0.27257 -0.0229 -0.27448 -0.02406 C -0.27587 -0.02475 -0.27743 -0.02452 -0.27865 -0.02545 C -0.28837 -0.03262 -0.27379 -0.02776 -0.2882 -0.031 C -0.29549 -0.03516 -0.30139 -0.04257 -0.3092 -0.04511 C -0.31511 -0.05274 -0.32031 -0.05876 -0.32709 -0.06477 C -0.33455 -0.0812 -0.33004 -0.07611 -0.33872 -0.08305 C -0.35243 -0.10757 -0.36823 -0.12954 -0.38299 -0.15314 C -0.38993 -0.16424 -0.39427 -0.17789 -0.40191 -0.18807 C -0.40781 -0.20865 -0.39827 -0.17858 -0.41025 -0.20357 C -0.41111 -0.20565 -0.41059 -0.20819 -0.41129 -0.21051 C -0.41233 -0.21421 -0.41459 -0.21652 -0.41667 -0.21906 C -0.41788 -0.22762 -0.42049 -0.23294 -0.42396 -0.24011 C -0.4257 -0.24382 -0.42917 -0.25122 -0.42917 -0.25099 C -0.43021 -0.25885 -0.43229 -0.2644 -0.43559 -0.27088 C -0.43681 -0.27921 -0.43941 -0.28291 -0.44184 -0.29054 C -0.44462 -0.2991 -0.44653 -0.3072 -0.44931 -0.31576 C -0.45087 -0.32061 -0.45278 -0.32524 -0.45452 -0.32987 C -0.45556 -0.33264 -0.45764 -0.33819 -0.45764 -0.33796 C -0.45903 -0.34953 -0.46406 -0.35809 -0.46615 -0.36919 C -0.46493 -0.38053 -0.46337 -0.39047 -0.45868 -0.39996 C -0.45729 -0.40736 -0.45382 -0.40967 -0.45139 -0.41684 C -0.44636 -0.43165 -0.43976 -0.44946 -0.43976 -0.46588 " pathEditMode="relative" rAng="0" ptsTypes="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50" y="-23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382 2.35947E-7 C -0.16945 -0.02915 -0.24202 -0.00509 -0.31111 -0.00555 C -0.34966 -0.01989 -0.31598 -0.00833 -0.41545 -0.00833 " pathEditMode="relative" rAng="0" ptsTypes="ff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0" y="-14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8 -2.96553E-6 C -0.08506 -0.00439 -0.11563 -0.00925 -0.14619 -0.01133 C -0.14896 -0.01179 -0.15191 -0.01179 -0.15469 -0.01272 C -0.15591 -0.01318 -0.1566 -0.01503 -0.15782 -0.0155 C -0.16789 -0.01873 -0.179 -0.02012 -0.18941 -0.02244 C -0.19375 -0.02336 -0.19653 -0.02683 -0.20105 -0.02799 C -0.21459 -0.04048 -0.22796 -0.05459 -0.24306 -0.06315 C -0.24792 -0.06962 -0.25382 -0.07194 -0.25886 -0.07865 C -0.26546 -0.08767 -0.27014 -0.09808 -0.2757 -0.10802 C -0.27987 -0.11543 -0.28403 -0.12028 -0.28733 -0.12907 C -0.28855 -0.13208 -0.29185 -0.14157 -0.29358 -0.14457 C -0.2948 -0.14665 -0.29671 -0.14804 -0.29775 -0.15012 C -0.29896 -0.15267 -0.30382 -0.16609 -0.30521 -0.16979 C -0.30834 -0.17811 -0.32153 -0.19893 -0.3283 -0.20333 C -0.33125 -0.21119 -0.33698 -0.21466 -0.34202 -0.22021 C -0.34896 -0.22808 -0.35573 -0.23456 -0.36407 -0.23988 C -0.36528 -0.24057 -0.36615 -0.24242 -0.36737 -0.24265 C -0.37014 -0.24335 -0.37292 -0.24265 -0.3757 -0.24265 " pathEditMode="relative" rAng="0" ptsTypes="fffffffffffffffff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9" y="-12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42 0.01643 C -0.10886 0.02105 -0.13212 0.02892 -0.15573 0.04025 C -0.16528 0.04488 -0.17466 0.05297 -0.1842 0.05853 C -0.18559 0.06084 -0.18681 0.06338 -0.18837 0.06547 C -0.19115 0.0694 -0.19688 0.07657 -0.19688 0.0768 C -0.19931 0.0849 -0.2033 0.09114 -0.20643 0.09901 C -0.20955 0.11659 -0.21788 0.13162 -0.22101 0.14967 C -0.22292 0.16054 -0.22743 0.18182 -0.22743 0.18205 C -0.23004 0.20935 -0.23195 0.23965 -0.23785 0.26602 C -0.24045 0.29933 -0.24462 0.33218 -0.2474 0.36549 C -0.24705 0.41499 -0.24636 0.46473 -0.24636 0.51423 C -0.24636 0.51793 -0.2408 0.59519 -0.25469 0.61532 C -0.25556 0.62642 -0.25504 0.62943 -0.25903 0.63775 C -0.26025 0.64423 -0.26268 0.64747 -0.26528 0.65302 C -0.26979 0.66274 -0.27483 0.67546 -0.28316 0.67985 C -0.29445 0.69489 -0.30781 0.69512 -0.32327 0.69512 " pathEditMode="relative" rAng="0" ptsTypes="fffffffffffffff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3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1058</Words>
  <Application>Microsoft Office PowerPoint</Application>
  <PresentationFormat>Экран (4:3)</PresentationFormat>
  <Paragraphs>792</Paragraphs>
  <Slides>179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179</vt:i4>
      </vt:variant>
    </vt:vector>
  </HeadingPairs>
  <TitlesOfParts>
    <vt:vector size="18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Зухра</dc:creator>
  <cp:lastModifiedBy>РУСТЕМКА</cp:lastModifiedBy>
  <cp:revision>24</cp:revision>
  <dcterms:created xsi:type="dcterms:W3CDTF">2010-08-08T17:12:33Z</dcterms:created>
  <dcterms:modified xsi:type="dcterms:W3CDTF">2021-02-07T09:04:55Z</dcterms:modified>
</cp:coreProperties>
</file>